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2" r:id="rId1"/>
    <p:sldMasterId id="2147484869" r:id="rId2"/>
    <p:sldMasterId id="2147485133" r:id="rId3"/>
  </p:sldMasterIdLst>
  <p:notesMasterIdLst>
    <p:notesMasterId r:id="rId17"/>
  </p:notesMasterIdLst>
  <p:handoutMasterIdLst>
    <p:handoutMasterId r:id="rId18"/>
  </p:handoutMasterIdLst>
  <p:sldIdLst>
    <p:sldId id="263" r:id="rId4"/>
    <p:sldId id="388" r:id="rId5"/>
    <p:sldId id="397" r:id="rId6"/>
    <p:sldId id="389" r:id="rId7"/>
    <p:sldId id="398" r:id="rId8"/>
    <p:sldId id="396" r:id="rId9"/>
    <p:sldId id="350" r:id="rId10"/>
    <p:sldId id="390" r:id="rId11"/>
    <p:sldId id="393" r:id="rId12"/>
    <p:sldId id="392" r:id="rId13"/>
    <p:sldId id="394" r:id="rId14"/>
    <p:sldId id="399" r:id="rId15"/>
    <p:sldId id="395" r:id="rId16"/>
  </p:sldIdLst>
  <p:sldSz cx="9144000" cy="6858000" type="screen4x3"/>
  <p:notesSz cx="6794500" cy="9906000"/>
  <p:custDataLst>
    <p:tags r:id="rId19"/>
  </p:custDataLst>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CC"/>
    <a:srgbClr val="000000"/>
    <a:srgbClr val="FFCC00"/>
    <a:srgbClr val="CC6600"/>
    <a:srgbClr val="996633"/>
    <a:srgbClr val="F8F8F8"/>
    <a:srgbClr val="FF0066"/>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0" autoAdjust="0"/>
    <p:restoredTop sz="94660"/>
  </p:normalViewPr>
  <p:slideViewPr>
    <p:cSldViewPr>
      <p:cViewPr varScale="1">
        <p:scale>
          <a:sx n="91" d="100"/>
          <a:sy n="91" d="100"/>
        </p:scale>
        <p:origin x="420" y="96"/>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tags" Target="tags/tag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3" Type="http://schemas.openxmlformats.org/officeDocument/2006/relationships/slide" Target="slides/slide6.xml"/><Relationship Id="rId7" Type="http://schemas.openxmlformats.org/officeDocument/2006/relationships/slide" Target="slides/slide10.xml"/><Relationship Id="rId2" Type="http://schemas.openxmlformats.org/officeDocument/2006/relationships/slide" Target="slides/slide5.xml"/><Relationship Id="rId1" Type="http://schemas.openxmlformats.org/officeDocument/2006/relationships/slide" Target="slides/slide3.xml"/><Relationship Id="rId6" Type="http://schemas.openxmlformats.org/officeDocument/2006/relationships/slide" Target="slides/slide9.xml"/><Relationship Id="rId5" Type="http://schemas.openxmlformats.org/officeDocument/2006/relationships/slide" Target="slides/slide8.xml"/><Relationship Id="rId10" Type="http://schemas.openxmlformats.org/officeDocument/2006/relationships/slide" Target="slides/slide13.xml"/><Relationship Id="rId4" Type="http://schemas.openxmlformats.org/officeDocument/2006/relationships/slide" Target="slides/slide7.xml"/><Relationship Id="rId9"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96" b="0" i="0" u="none" strike="noStrike" kern="1200" spc="0" baseline="0">
                <a:solidFill>
                  <a:schemeClr val="tx1">
                    <a:lumMod val="65000"/>
                    <a:lumOff val="35000"/>
                  </a:schemeClr>
                </a:solidFill>
                <a:latin typeface="+mn-lt"/>
                <a:ea typeface="+mn-ea"/>
                <a:cs typeface="+mn-cs"/>
              </a:defRPr>
            </a:pPr>
            <a:r>
              <a:rPr lang="en-US"/>
              <a:t>Finančni učinki prodaje</a:t>
            </a:r>
          </a:p>
        </c:rich>
      </c:tx>
      <c:overlay val="0"/>
      <c:spPr>
        <a:noFill/>
        <a:ln>
          <a:noFill/>
        </a:ln>
        <a:effectLst/>
      </c:spPr>
    </c:title>
    <c:autoTitleDeleted val="0"/>
    <c:plotArea>
      <c:layout>
        <c:manualLayout>
          <c:layoutTarget val="inner"/>
          <c:xMode val="edge"/>
          <c:yMode val="edge"/>
          <c:x val="7.701159230096237E-2"/>
          <c:y val="0.19486111111111112"/>
          <c:w val="0.89521062992125988"/>
          <c:h val="0.77736111111111106"/>
        </c:manualLayout>
      </c:layout>
      <c:barChart>
        <c:barDir val="col"/>
        <c:grouping val="clustered"/>
        <c:varyColors val="0"/>
        <c:ser>
          <c:idx val="0"/>
          <c:order val="0"/>
          <c:spPr>
            <a:solidFill>
              <a:schemeClr val="accent1"/>
            </a:solidFill>
            <a:ln>
              <a:noFill/>
            </a:ln>
            <a:effectLst/>
          </c:spPr>
          <c:invertIfNegative val="0"/>
          <c:cat>
            <c:numRef>
              <c:f>Sheet1!$B$4:$B$14</c:f>
              <c:numCache>
                <c:formatCode>General</c:formatCode>
                <c:ptCount val="11"/>
                <c:pt idx="0">
                  <c:v>0</c:v>
                </c:pt>
                <c:pt idx="1">
                  <c:v>1</c:v>
                </c:pt>
                <c:pt idx="2">
                  <c:v>2</c:v>
                </c:pt>
                <c:pt idx="3">
                  <c:v>3</c:v>
                </c:pt>
                <c:pt idx="4">
                  <c:v>4</c:v>
                </c:pt>
                <c:pt idx="5">
                  <c:v>5</c:v>
                </c:pt>
                <c:pt idx="6">
                  <c:v>6</c:v>
                </c:pt>
                <c:pt idx="7">
                  <c:v>7</c:v>
                </c:pt>
                <c:pt idx="8">
                  <c:v>8</c:v>
                </c:pt>
                <c:pt idx="9">
                  <c:v>9</c:v>
                </c:pt>
                <c:pt idx="10">
                  <c:v>10</c:v>
                </c:pt>
              </c:numCache>
            </c:numRef>
          </c:cat>
          <c:val>
            <c:numRef>
              <c:f>Sheet1!$C$4:$C$14</c:f>
              <c:numCache>
                <c:formatCode>General</c:formatCode>
                <c:ptCount val="11"/>
                <c:pt idx="0">
                  <c:v>50</c:v>
                </c:pt>
                <c:pt idx="1">
                  <c:v>40</c:v>
                </c:pt>
                <c:pt idx="2">
                  <c:v>30</c:v>
                </c:pt>
                <c:pt idx="3">
                  <c:v>20</c:v>
                </c:pt>
                <c:pt idx="4">
                  <c:v>10</c:v>
                </c:pt>
                <c:pt idx="5">
                  <c:v>0</c:v>
                </c:pt>
                <c:pt idx="6">
                  <c:v>-10</c:v>
                </c:pt>
                <c:pt idx="7">
                  <c:v>-20</c:v>
                </c:pt>
                <c:pt idx="8">
                  <c:v>-30</c:v>
                </c:pt>
                <c:pt idx="9">
                  <c:v>-40</c:v>
                </c:pt>
                <c:pt idx="10">
                  <c:v>-50</c:v>
                </c:pt>
              </c:numCache>
            </c:numRef>
          </c:val>
        </c:ser>
        <c:dLbls>
          <c:showLegendKey val="0"/>
          <c:showVal val="0"/>
          <c:showCatName val="0"/>
          <c:showSerName val="0"/>
          <c:showPercent val="0"/>
          <c:showBubbleSize val="0"/>
        </c:dLbls>
        <c:gapWidth val="219"/>
        <c:overlap val="-27"/>
        <c:axId val="420223536"/>
        <c:axId val="422562688"/>
      </c:barChart>
      <c:catAx>
        <c:axId val="420223536"/>
        <c:scaling>
          <c:orientation val="minMax"/>
        </c:scaling>
        <c:delete val="0"/>
        <c:axPos val="b"/>
        <c:numFmt formatCode="General" sourceLinked="1"/>
        <c:majorTickMark val="none"/>
        <c:minorTickMark val="none"/>
        <c:tickLblPos val="nextTo"/>
        <c:spPr>
          <a:noFill/>
          <a:ln w="9501" cap="flat" cmpd="sng" algn="ctr">
            <a:solidFill>
              <a:schemeClr val="tx1">
                <a:lumMod val="15000"/>
                <a:lumOff val="85000"/>
              </a:schemeClr>
            </a:solidFill>
            <a:round/>
          </a:ln>
          <a:effectLst/>
        </c:spPr>
        <c:txPr>
          <a:bodyPr rot="-60000000" spcFirstLastPara="1" vertOverflow="ellipsis" vert="horz" wrap="square" anchor="ctr" anchorCtr="1"/>
          <a:lstStyle/>
          <a:p>
            <a:pPr>
              <a:defRPr sz="898" b="0" i="0" u="none" strike="noStrike" kern="1200" baseline="0">
                <a:solidFill>
                  <a:schemeClr val="tx1">
                    <a:lumMod val="65000"/>
                    <a:lumOff val="35000"/>
                  </a:schemeClr>
                </a:solidFill>
                <a:latin typeface="+mn-lt"/>
                <a:ea typeface="+mn-ea"/>
                <a:cs typeface="+mn-cs"/>
              </a:defRPr>
            </a:pPr>
            <a:endParaRPr lang="en-US"/>
          </a:p>
        </c:txPr>
        <c:crossAx val="422562688"/>
        <c:crosses val="autoZero"/>
        <c:auto val="1"/>
        <c:lblAlgn val="ctr"/>
        <c:lblOffset val="100"/>
        <c:noMultiLvlLbl val="0"/>
      </c:catAx>
      <c:valAx>
        <c:axId val="422562688"/>
        <c:scaling>
          <c:orientation val="minMax"/>
        </c:scaling>
        <c:delete val="0"/>
        <c:axPos val="l"/>
        <c:majorGridlines>
          <c:spPr>
            <a:ln w="9501"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98" b="0" i="0" u="none" strike="noStrike" kern="1200" baseline="0">
                <a:solidFill>
                  <a:schemeClr val="tx1">
                    <a:lumMod val="65000"/>
                    <a:lumOff val="35000"/>
                  </a:schemeClr>
                </a:solidFill>
                <a:latin typeface="+mn-lt"/>
                <a:ea typeface="+mn-ea"/>
                <a:cs typeface="+mn-cs"/>
              </a:defRPr>
            </a:pPr>
            <a:endParaRPr lang="en-US"/>
          </a:p>
        </c:txPr>
        <c:crossAx val="420223536"/>
        <c:crosses val="autoZero"/>
        <c:crossBetween val="between"/>
      </c:valAx>
      <c:spPr>
        <a:noFill/>
        <a:ln w="25335">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43225"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r>
              <a:rPr lang="en-GB"/>
              <a:t>Matjaž Gams</a:t>
            </a:r>
          </a:p>
        </p:txBody>
      </p:sp>
      <p:sp>
        <p:nvSpPr>
          <p:cNvPr id="12291" name="Rectangle 3"/>
          <p:cNvSpPr>
            <a:spLocks noGrp="1" noChangeArrowheads="1"/>
          </p:cNvSpPr>
          <p:nvPr>
            <p:ph type="dt" sz="quarter" idx="1"/>
          </p:nvPr>
        </p:nvSpPr>
        <p:spPr bwMode="auto">
          <a:xfrm>
            <a:off x="3851275" y="0"/>
            <a:ext cx="2943225"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pPr>
              <a:defRPr/>
            </a:pPr>
            <a:endParaRPr lang="en-GB"/>
          </a:p>
        </p:txBody>
      </p:sp>
      <p:sp>
        <p:nvSpPr>
          <p:cNvPr id="12292" name="Rectangle 4"/>
          <p:cNvSpPr>
            <a:spLocks noGrp="1" noChangeArrowheads="1"/>
          </p:cNvSpPr>
          <p:nvPr>
            <p:ph type="ftr" sz="quarter" idx="2"/>
          </p:nvPr>
        </p:nvSpPr>
        <p:spPr bwMode="auto">
          <a:xfrm>
            <a:off x="0" y="9410700"/>
            <a:ext cx="2943225" cy="495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r>
              <a:rPr lang="en-GB"/>
              <a:t>Slovenijo v informacijsko družbo</a:t>
            </a:r>
          </a:p>
        </p:txBody>
      </p:sp>
      <p:sp>
        <p:nvSpPr>
          <p:cNvPr id="12293" name="Rectangle 5"/>
          <p:cNvSpPr>
            <a:spLocks noGrp="1" noChangeArrowheads="1"/>
          </p:cNvSpPr>
          <p:nvPr>
            <p:ph type="sldNum" sz="quarter" idx="3"/>
          </p:nvPr>
        </p:nvSpPr>
        <p:spPr bwMode="auto">
          <a:xfrm>
            <a:off x="3851275" y="9410700"/>
            <a:ext cx="2943225" cy="495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DF5BFD78-26A6-48C6-A48C-5C0121C94B90}" type="slidenum">
              <a:rPr lang="en-GB"/>
              <a:pPr>
                <a:defRPr/>
              </a:pPr>
              <a:t>‹#›</a:t>
            </a:fld>
            <a:endParaRPr lang="en-GB"/>
          </a:p>
        </p:txBody>
      </p:sp>
    </p:spTree>
    <p:extLst>
      <p:ext uri="{BB962C8B-B14F-4D97-AF65-F5344CB8AC3E}">
        <p14:creationId xmlns:p14="http://schemas.microsoft.com/office/powerpoint/2010/main" val="1729543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3225" cy="4953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kumimoji="1" sz="1000" i="1">
                <a:latin typeface="Arial" panose="020B0604020202020204" pitchFamily="34" charset="0"/>
              </a:defRPr>
            </a:lvl1pPr>
          </a:lstStyle>
          <a:p>
            <a:pPr>
              <a:defRPr/>
            </a:pPr>
            <a:r>
              <a:rPr lang="en-US"/>
              <a:t>*</a:t>
            </a:r>
            <a:endParaRPr lang="en-US" sz="1200"/>
          </a:p>
        </p:txBody>
      </p:sp>
      <p:sp>
        <p:nvSpPr>
          <p:cNvPr id="2051" name="Rectangle 3"/>
          <p:cNvSpPr>
            <a:spLocks noGrp="1" noChangeArrowheads="1"/>
          </p:cNvSpPr>
          <p:nvPr>
            <p:ph type="dt" idx="1"/>
          </p:nvPr>
        </p:nvSpPr>
        <p:spPr bwMode="auto">
          <a:xfrm>
            <a:off x="3851275" y="0"/>
            <a:ext cx="2943225" cy="4953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kumimoji="1" sz="1000" i="1">
                <a:latin typeface="Arial" panose="020B0604020202020204" pitchFamily="34" charset="0"/>
              </a:defRPr>
            </a:lvl1pPr>
          </a:lstStyle>
          <a:p>
            <a:pPr>
              <a:defRPr/>
            </a:pPr>
            <a:r>
              <a:rPr lang="en-US"/>
              <a:t>07/16/96</a:t>
            </a:r>
            <a:endParaRPr lang="en-US" sz="1200"/>
          </a:p>
        </p:txBody>
      </p:sp>
      <p:sp>
        <p:nvSpPr>
          <p:cNvPr id="16388" name="Rectangle 4"/>
          <p:cNvSpPr>
            <a:spLocks noChangeArrowheads="1"/>
          </p:cNvSpPr>
          <p:nvPr>
            <p:ph type="sldImg" idx="2"/>
          </p:nvPr>
        </p:nvSpPr>
        <p:spPr bwMode="auto">
          <a:xfrm>
            <a:off x="919163" y="741363"/>
            <a:ext cx="4954587" cy="3716337"/>
          </a:xfrm>
          <a:prstGeom prst="rect">
            <a:avLst/>
          </a:prstGeom>
          <a:noFill/>
          <a:ln w="12700" cap="sq">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04875" y="4705350"/>
            <a:ext cx="4984750" cy="445928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9410700"/>
            <a:ext cx="2943225" cy="4953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kumimoji="1" sz="1000" i="1">
                <a:latin typeface="Arial" panose="020B0604020202020204" pitchFamily="34" charset="0"/>
              </a:defRPr>
            </a:lvl1pPr>
          </a:lstStyle>
          <a:p>
            <a:pPr>
              <a:defRPr/>
            </a:pPr>
            <a:r>
              <a:rPr lang="en-US"/>
              <a:t>*</a:t>
            </a:r>
            <a:endParaRPr lang="en-US" sz="1200"/>
          </a:p>
        </p:txBody>
      </p:sp>
      <p:sp>
        <p:nvSpPr>
          <p:cNvPr id="2055" name="Rectangle 7"/>
          <p:cNvSpPr>
            <a:spLocks noGrp="1" noChangeArrowheads="1"/>
          </p:cNvSpPr>
          <p:nvPr>
            <p:ph type="sldNum" sz="quarter" idx="5"/>
          </p:nvPr>
        </p:nvSpPr>
        <p:spPr bwMode="auto">
          <a:xfrm>
            <a:off x="3851275" y="9410700"/>
            <a:ext cx="2943225" cy="4953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kumimoji="1" sz="1000" i="1">
                <a:latin typeface="Arial" panose="020B0604020202020204" pitchFamily="34" charset="0"/>
              </a:defRPr>
            </a:lvl1pPr>
          </a:lstStyle>
          <a:p>
            <a:pPr>
              <a:defRPr/>
            </a:pPr>
            <a:r>
              <a:rPr lang="en-US"/>
              <a:t>##</a:t>
            </a:r>
            <a:endParaRPr lang="en-US" sz="1200"/>
          </a:p>
        </p:txBody>
      </p:sp>
    </p:spTree>
    <p:extLst>
      <p:ext uri="{BB962C8B-B14F-4D97-AF65-F5344CB8AC3E}">
        <p14:creationId xmlns:p14="http://schemas.microsoft.com/office/powerpoint/2010/main" val="3944390033"/>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194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mtClean="0">
                <a:latin typeface="Arial" panose="020B0604020202020204" pitchFamily="34" charset="0"/>
              </a:rPr>
              <a:t>*</a:t>
            </a:r>
            <a:endParaRPr lang="en-US" sz="1200" smtClean="0">
              <a:latin typeface="Arial" panose="020B0604020202020204" pitchFamily="34" charset="0"/>
            </a:endParaRPr>
          </a:p>
        </p:txBody>
      </p:sp>
      <p:sp>
        <p:nvSpPr>
          <p:cNvPr id="194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mtClean="0">
                <a:latin typeface="Arial" panose="020B0604020202020204" pitchFamily="34" charset="0"/>
              </a:rPr>
              <a:t>07/16/96</a:t>
            </a:r>
            <a:endParaRPr lang="en-US" sz="1200" smtClean="0">
              <a:latin typeface="Arial" panose="020B0604020202020204" pitchFamily="34" charset="0"/>
            </a:endParaRPr>
          </a:p>
        </p:txBody>
      </p:sp>
      <p:sp>
        <p:nvSpPr>
          <p:cNvPr id="1946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mtClean="0">
                <a:latin typeface="Arial" panose="020B0604020202020204" pitchFamily="34" charset="0"/>
              </a:rPr>
              <a:t>*</a:t>
            </a:r>
            <a:endParaRPr lang="en-US" sz="1200" smtClean="0">
              <a:latin typeface="Arial" panose="020B0604020202020204" pitchFamily="34" charset="0"/>
            </a:endParaRPr>
          </a:p>
        </p:txBody>
      </p:sp>
      <p:sp>
        <p:nvSpPr>
          <p:cNvPr id="1946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mtClean="0">
                <a:latin typeface="Arial" panose="020B0604020202020204" pitchFamily="34" charset="0"/>
              </a:rPr>
              <a:t>##</a:t>
            </a:r>
            <a:endParaRPr lang="en-US" sz="1200" smtClean="0">
              <a:latin typeface="Arial" panose="020B0604020202020204" pitchFamily="34" charset="0"/>
            </a:endParaRPr>
          </a:p>
        </p:txBody>
      </p:sp>
    </p:spTree>
    <p:extLst>
      <p:ext uri="{BB962C8B-B14F-4D97-AF65-F5344CB8AC3E}">
        <p14:creationId xmlns:p14="http://schemas.microsoft.com/office/powerpoint/2010/main" val="411231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endParaRPr>
          </a:p>
        </p:txBody>
      </p:sp>
      <p:sp>
        <p:nvSpPr>
          <p:cNvPr id="4813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mtClean="0">
                <a:solidFill>
                  <a:srgbClr val="000000"/>
                </a:solidFill>
                <a:latin typeface="Arial" panose="020B0604020202020204" pitchFamily="34" charset="0"/>
              </a:rPr>
              <a:t>*</a:t>
            </a:r>
            <a:endParaRPr lang="en-US" sz="1200" smtClean="0">
              <a:solidFill>
                <a:srgbClr val="000000"/>
              </a:solidFill>
              <a:latin typeface="Arial" panose="020B0604020202020204" pitchFamily="34" charset="0"/>
            </a:endParaRPr>
          </a:p>
        </p:txBody>
      </p:sp>
      <p:sp>
        <p:nvSpPr>
          <p:cNvPr id="4813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mtClean="0">
                <a:solidFill>
                  <a:srgbClr val="000000"/>
                </a:solidFill>
                <a:latin typeface="Arial" panose="020B0604020202020204" pitchFamily="34" charset="0"/>
              </a:rPr>
              <a:t>07/16/96</a:t>
            </a:r>
            <a:endParaRPr lang="en-US" sz="1200" smtClean="0">
              <a:solidFill>
                <a:srgbClr val="000000"/>
              </a:solidFill>
              <a:latin typeface="Arial" panose="020B0604020202020204" pitchFamily="34" charset="0"/>
            </a:endParaRPr>
          </a:p>
        </p:txBody>
      </p:sp>
      <p:sp>
        <p:nvSpPr>
          <p:cNvPr id="4813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mtClean="0">
                <a:solidFill>
                  <a:srgbClr val="000000"/>
                </a:solidFill>
                <a:latin typeface="Arial" panose="020B0604020202020204" pitchFamily="34" charset="0"/>
              </a:rPr>
              <a:t>*</a:t>
            </a:r>
            <a:endParaRPr lang="en-US" sz="1200" smtClean="0">
              <a:solidFill>
                <a:srgbClr val="000000"/>
              </a:solidFill>
              <a:latin typeface="Arial" panose="020B0604020202020204" pitchFamily="34" charset="0"/>
            </a:endParaRPr>
          </a:p>
        </p:txBody>
      </p:sp>
      <p:sp>
        <p:nvSpPr>
          <p:cNvPr id="4813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r>
              <a:rPr lang="en-US" smtClean="0">
                <a:solidFill>
                  <a:srgbClr val="000000"/>
                </a:solidFill>
                <a:latin typeface="Arial" panose="020B0604020202020204" pitchFamily="34" charset="0"/>
              </a:rPr>
              <a:t>##</a:t>
            </a:r>
            <a:endParaRPr lang="en-US" sz="12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3923705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sl-SI"/>
          </a:p>
        </p:txBody>
      </p:sp>
      <p:sp>
        <p:nvSpPr>
          <p:cNvPr id="6" name="Rectangle 6"/>
          <p:cNvSpPr>
            <a:spLocks noGrp="1" noChangeArrowheads="1"/>
          </p:cNvSpPr>
          <p:nvPr>
            <p:ph type="sldNum" sz="quarter" idx="11"/>
          </p:nvPr>
        </p:nvSpPr>
        <p:spPr/>
        <p:txBody>
          <a:bodyPr/>
          <a:lstStyle>
            <a:lvl1pPr>
              <a:defRPr/>
            </a:lvl1pPr>
          </a:lstStyle>
          <a:p>
            <a:pPr>
              <a:defRPr/>
            </a:pPr>
            <a:fld id="{651580A4-01B7-4EF0-B1F8-148C783C549D}"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r>
              <a:rPr lang="en-US"/>
              <a:t>LJ, 9.4.2015</a:t>
            </a:r>
          </a:p>
        </p:txBody>
      </p:sp>
    </p:spTree>
    <p:extLst>
      <p:ext uri="{BB962C8B-B14F-4D97-AF65-F5344CB8AC3E}">
        <p14:creationId xmlns:p14="http://schemas.microsoft.com/office/powerpoint/2010/main" val="868257412"/>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LJ, 9.4.2015</a:t>
            </a:r>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4EB7F2AD-495C-4AA1-823A-79227FA25CFF}" type="slidenum">
              <a:rPr lang="en-US"/>
              <a:pPr>
                <a:defRPr/>
              </a:pPr>
              <a:t>‹#›</a:t>
            </a:fld>
            <a:endParaRPr lang="en-US"/>
          </a:p>
        </p:txBody>
      </p:sp>
    </p:spTree>
    <p:extLst>
      <p:ext uri="{BB962C8B-B14F-4D97-AF65-F5344CB8AC3E}">
        <p14:creationId xmlns:p14="http://schemas.microsoft.com/office/powerpoint/2010/main" val="3339989307"/>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LJ, 9.4.2015</a:t>
            </a:r>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25D147FE-A369-41F4-A9AC-19EFC4D5BE19}" type="slidenum">
              <a:rPr lang="en-US"/>
              <a:pPr>
                <a:defRPr/>
              </a:pPr>
              <a:t>‹#›</a:t>
            </a:fld>
            <a:endParaRPr lang="en-US"/>
          </a:p>
        </p:txBody>
      </p:sp>
    </p:spTree>
    <p:extLst>
      <p:ext uri="{BB962C8B-B14F-4D97-AF65-F5344CB8AC3E}">
        <p14:creationId xmlns:p14="http://schemas.microsoft.com/office/powerpoint/2010/main" val="2853226769"/>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a:t>LJ, 9.4.2015</a:t>
            </a:r>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991B415D-62C6-499D-90F1-07AD9A0C7D65}" type="slidenum">
              <a:rPr lang="en-US"/>
              <a:pPr>
                <a:defRPr/>
              </a:pPr>
              <a:t>‹#›</a:t>
            </a:fld>
            <a:endParaRPr lang="en-US"/>
          </a:p>
        </p:txBody>
      </p:sp>
    </p:spTree>
    <p:extLst>
      <p:ext uri="{BB962C8B-B14F-4D97-AF65-F5344CB8AC3E}">
        <p14:creationId xmlns:p14="http://schemas.microsoft.com/office/powerpoint/2010/main" val="1615276456"/>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l-SI"/>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l-SI"/>
          </a:p>
        </p:txBody>
      </p:sp>
      <p:sp>
        <p:nvSpPr>
          <p:cNvPr id="4" name="Footer Placeholder 4"/>
          <p:cNvSpPr>
            <a:spLocks noGrp="1"/>
          </p:cNvSpPr>
          <p:nvPr>
            <p:ph type="ftr" sz="quarter" idx="10"/>
          </p:nvPr>
        </p:nvSpPr>
        <p:spPr/>
        <p:txBody>
          <a:bodyPr/>
          <a:lstStyle>
            <a:lvl1pPr eaLnBrk="0" hangingPunct="0">
              <a:defRPr>
                <a:latin typeface="Tahoma" panose="020B0604030504040204" pitchFamily="34" charset="0"/>
              </a:defRPr>
            </a:lvl1pPr>
          </a:lstStyle>
          <a:p>
            <a:pPr>
              <a:defRPr/>
            </a:pPr>
            <a:endParaRPr lang="en-US"/>
          </a:p>
        </p:txBody>
      </p:sp>
      <p:sp>
        <p:nvSpPr>
          <p:cNvPr id="5" name="Slide Number Placeholder 5"/>
          <p:cNvSpPr>
            <a:spLocks noGrp="1"/>
          </p:cNvSpPr>
          <p:nvPr>
            <p:ph type="sldNum" sz="quarter" idx="11"/>
          </p:nvPr>
        </p:nvSpPr>
        <p:spPr/>
        <p:txBody>
          <a:bodyPr/>
          <a:lstStyle>
            <a:lvl1pPr eaLnBrk="0" hangingPunct="0">
              <a:defRPr>
                <a:latin typeface="Tahoma" panose="020B0604030504040204" pitchFamily="34" charset="0"/>
              </a:defRPr>
            </a:lvl1pPr>
          </a:lstStyle>
          <a:p>
            <a:pPr>
              <a:defRPr/>
            </a:pPr>
            <a:fld id="{4570825C-27AE-4031-A750-A19290F12B78}" type="slidenum">
              <a:rPr lang="en-US"/>
              <a:pPr>
                <a:defRPr/>
              </a:pPr>
              <a:t>‹#›</a:t>
            </a:fld>
            <a:endParaRPr lang="en-US"/>
          </a:p>
        </p:txBody>
      </p:sp>
    </p:spTree>
    <p:extLst>
      <p:ext uri="{BB962C8B-B14F-4D97-AF65-F5344CB8AC3E}">
        <p14:creationId xmlns:p14="http://schemas.microsoft.com/office/powerpoint/2010/main" val="525093868"/>
      </p:ext>
    </p:extLst>
  </p:cSld>
  <p:clrMapOvr>
    <a:masterClrMapping/>
  </p:clrMapOvr>
  <p:transition advClick="0" advTm="500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Footer Placeholder 4"/>
          <p:cNvSpPr>
            <a:spLocks noGrp="1"/>
          </p:cNvSpPr>
          <p:nvPr>
            <p:ph type="ftr" sz="quarter" idx="10"/>
          </p:nvPr>
        </p:nvSpPr>
        <p:spPr/>
        <p:txBody>
          <a:bodyPr/>
          <a:lstStyle>
            <a:lvl1pPr eaLnBrk="0" hangingPunct="0">
              <a:defRPr>
                <a:latin typeface="Tahoma" panose="020B0604030504040204" pitchFamily="34" charset="0"/>
              </a:defRPr>
            </a:lvl1pPr>
          </a:lstStyle>
          <a:p>
            <a:pPr>
              <a:defRPr/>
            </a:pPr>
            <a:endParaRPr lang="en-US"/>
          </a:p>
        </p:txBody>
      </p:sp>
      <p:sp>
        <p:nvSpPr>
          <p:cNvPr id="5" name="Slide Number Placeholder 5"/>
          <p:cNvSpPr>
            <a:spLocks noGrp="1"/>
          </p:cNvSpPr>
          <p:nvPr>
            <p:ph type="sldNum" sz="quarter" idx="11"/>
          </p:nvPr>
        </p:nvSpPr>
        <p:spPr/>
        <p:txBody>
          <a:bodyPr/>
          <a:lstStyle>
            <a:lvl1pPr eaLnBrk="0" hangingPunct="0">
              <a:defRPr>
                <a:latin typeface="Tahoma" panose="020B0604030504040204" pitchFamily="34" charset="0"/>
              </a:defRPr>
            </a:lvl1pPr>
          </a:lstStyle>
          <a:p>
            <a:pPr>
              <a:defRPr/>
            </a:pPr>
            <a:fld id="{C2C7BB20-97CD-402F-95BE-CD78FAD66080}" type="slidenum">
              <a:rPr lang="en-US"/>
              <a:pPr>
                <a:defRPr/>
              </a:pPr>
              <a:t>‹#›</a:t>
            </a:fld>
            <a:endParaRPr lang="en-US"/>
          </a:p>
        </p:txBody>
      </p:sp>
    </p:spTree>
    <p:extLst>
      <p:ext uri="{BB962C8B-B14F-4D97-AF65-F5344CB8AC3E}">
        <p14:creationId xmlns:p14="http://schemas.microsoft.com/office/powerpoint/2010/main" val="1720074450"/>
      </p:ext>
    </p:extLst>
  </p:cSld>
  <p:clrMapOvr>
    <a:masterClrMapping/>
  </p:clrMapOvr>
  <p:transition advClick="0" advTm="500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l-SI"/>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eaLnBrk="0" hangingPunct="0">
              <a:defRPr>
                <a:latin typeface="Tahoma" panose="020B0604030504040204" pitchFamily="34" charset="0"/>
              </a:defRPr>
            </a:lvl1pPr>
          </a:lstStyle>
          <a:p>
            <a:pPr>
              <a:defRPr/>
            </a:pPr>
            <a:endParaRPr lang="en-US"/>
          </a:p>
        </p:txBody>
      </p:sp>
      <p:sp>
        <p:nvSpPr>
          <p:cNvPr id="5" name="Slide Number Placeholder 5"/>
          <p:cNvSpPr>
            <a:spLocks noGrp="1"/>
          </p:cNvSpPr>
          <p:nvPr>
            <p:ph type="sldNum" sz="quarter" idx="11"/>
          </p:nvPr>
        </p:nvSpPr>
        <p:spPr/>
        <p:txBody>
          <a:bodyPr/>
          <a:lstStyle>
            <a:lvl1pPr eaLnBrk="0" hangingPunct="0">
              <a:defRPr>
                <a:latin typeface="Tahoma" panose="020B0604030504040204" pitchFamily="34" charset="0"/>
              </a:defRPr>
            </a:lvl1pPr>
          </a:lstStyle>
          <a:p>
            <a:pPr>
              <a:defRPr/>
            </a:pPr>
            <a:fld id="{8F38CD8B-C6E2-4ED9-AF22-F3FED7557254}" type="slidenum">
              <a:rPr lang="en-US"/>
              <a:pPr>
                <a:defRPr/>
              </a:pPr>
              <a:t>‹#›</a:t>
            </a:fld>
            <a:endParaRPr lang="en-US"/>
          </a:p>
        </p:txBody>
      </p:sp>
    </p:spTree>
    <p:extLst>
      <p:ext uri="{BB962C8B-B14F-4D97-AF65-F5344CB8AC3E}">
        <p14:creationId xmlns:p14="http://schemas.microsoft.com/office/powerpoint/2010/main" val="767765456"/>
      </p:ext>
    </p:extLst>
  </p:cSld>
  <p:clrMapOvr>
    <a:masterClrMapping/>
  </p:clrMapOvr>
  <p:transition advClick="0" advTm="5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Footer Placeholder 5"/>
          <p:cNvSpPr>
            <a:spLocks noGrp="1"/>
          </p:cNvSpPr>
          <p:nvPr>
            <p:ph type="ftr" sz="quarter" idx="10"/>
          </p:nvPr>
        </p:nvSpPr>
        <p:spPr/>
        <p:txBody>
          <a:bodyPr/>
          <a:lstStyle>
            <a:lvl1pPr eaLnBrk="0" hangingPunct="0">
              <a:defRPr>
                <a:latin typeface="Tahoma" panose="020B0604030504040204" pitchFamily="34" charset="0"/>
              </a:defRPr>
            </a:lvl1pPr>
          </a:lstStyle>
          <a:p>
            <a:pPr>
              <a:defRPr/>
            </a:pPr>
            <a:endParaRPr lang="en-US"/>
          </a:p>
        </p:txBody>
      </p:sp>
      <p:sp>
        <p:nvSpPr>
          <p:cNvPr id="6" name="Slide Number Placeholder 6"/>
          <p:cNvSpPr>
            <a:spLocks noGrp="1"/>
          </p:cNvSpPr>
          <p:nvPr>
            <p:ph type="sldNum" sz="quarter" idx="11"/>
          </p:nvPr>
        </p:nvSpPr>
        <p:spPr/>
        <p:txBody>
          <a:bodyPr/>
          <a:lstStyle>
            <a:lvl1pPr eaLnBrk="0" hangingPunct="0">
              <a:defRPr>
                <a:latin typeface="Tahoma" panose="020B0604030504040204" pitchFamily="34" charset="0"/>
              </a:defRPr>
            </a:lvl1pPr>
          </a:lstStyle>
          <a:p>
            <a:pPr>
              <a:defRPr/>
            </a:pPr>
            <a:fld id="{D9024E1D-2251-4B8D-8D0A-56954E134D26}" type="slidenum">
              <a:rPr lang="en-US"/>
              <a:pPr>
                <a:defRPr/>
              </a:pPr>
              <a:t>‹#›</a:t>
            </a:fld>
            <a:endParaRPr lang="en-US"/>
          </a:p>
        </p:txBody>
      </p:sp>
    </p:spTree>
    <p:extLst>
      <p:ext uri="{BB962C8B-B14F-4D97-AF65-F5344CB8AC3E}">
        <p14:creationId xmlns:p14="http://schemas.microsoft.com/office/powerpoint/2010/main" val="1295850315"/>
      </p:ext>
    </p:extLst>
  </p:cSld>
  <p:clrMapOvr>
    <a:masterClrMapping/>
  </p:clrMapOvr>
  <p:transition advClick="0" advTm="500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l-SI"/>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r>
              <a:rPr lang="en-US"/>
              <a:t>LJ, 9.4.2015</a:t>
            </a:r>
          </a:p>
        </p:txBody>
      </p:sp>
      <p:sp>
        <p:nvSpPr>
          <p:cNvPr id="8" name="Footer Placeholder 7"/>
          <p:cNvSpPr>
            <a:spLocks noGrp="1"/>
          </p:cNvSpPr>
          <p:nvPr>
            <p:ph type="ftr" sz="quarter" idx="11"/>
          </p:nvPr>
        </p:nvSpPr>
        <p:spPr/>
        <p:txBody>
          <a:bodyPr/>
          <a:lstStyle>
            <a:lvl1pPr eaLnBrk="0" hangingPunct="0">
              <a:defRPr>
                <a:latin typeface="Tahoma" panose="020B060403050404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77955035-9719-4946-8F0C-7CB0B15B7C77}" type="slidenum">
              <a:rPr lang="en-US"/>
              <a:pPr>
                <a:defRPr/>
              </a:pPr>
              <a:t>‹#›</a:t>
            </a:fld>
            <a:endParaRPr lang="en-US"/>
          </a:p>
        </p:txBody>
      </p:sp>
    </p:spTree>
    <p:extLst>
      <p:ext uri="{BB962C8B-B14F-4D97-AF65-F5344CB8AC3E}">
        <p14:creationId xmlns:p14="http://schemas.microsoft.com/office/powerpoint/2010/main" val="1373714139"/>
      </p:ext>
    </p:extLst>
  </p:cSld>
  <p:clrMapOvr>
    <a:masterClrMapping/>
  </p:clrMapOvr>
  <p:transition advClick="0" advTm="500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r>
              <a:rPr lang="en-US"/>
              <a:t>LJ, 9.4.2015</a:t>
            </a:r>
          </a:p>
        </p:txBody>
      </p:sp>
      <p:sp>
        <p:nvSpPr>
          <p:cNvPr id="4" name="Footer Placeholder 3"/>
          <p:cNvSpPr>
            <a:spLocks noGrp="1"/>
          </p:cNvSpPr>
          <p:nvPr>
            <p:ph type="ftr" sz="quarter" idx="11"/>
          </p:nvPr>
        </p:nvSpPr>
        <p:spPr/>
        <p:txBody>
          <a:bodyPr/>
          <a:lstStyle>
            <a:lvl1pPr eaLnBrk="0" hangingPunct="0">
              <a:defRPr>
                <a:latin typeface="Tahoma" panose="020B060403050404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157324F6-EDDD-4F0D-B5CA-CD6FECC6C475}" type="slidenum">
              <a:rPr lang="en-US"/>
              <a:pPr>
                <a:defRPr/>
              </a:pPr>
              <a:t>‹#›</a:t>
            </a:fld>
            <a:endParaRPr lang="en-US"/>
          </a:p>
        </p:txBody>
      </p:sp>
    </p:spTree>
    <p:extLst>
      <p:ext uri="{BB962C8B-B14F-4D97-AF65-F5344CB8AC3E}">
        <p14:creationId xmlns:p14="http://schemas.microsoft.com/office/powerpoint/2010/main" val="2602380154"/>
      </p:ext>
    </p:extLst>
  </p:cSld>
  <p:clrMapOvr>
    <a:masterClrMapping/>
  </p:clrMapOvr>
  <p:transition advClick="0" advTm="500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r>
              <a:rPr lang="en-US"/>
              <a:t>LJ, 9.4.2015</a:t>
            </a:r>
          </a:p>
        </p:txBody>
      </p:sp>
      <p:sp>
        <p:nvSpPr>
          <p:cNvPr id="3" name="Footer Placeholder 2"/>
          <p:cNvSpPr>
            <a:spLocks noGrp="1"/>
          </p:cNvSpPr>
          <p:nvPr>
            <p:ph type="ftr" sz="quarter" idx="11"/>
          </p:nvPr>
        </p:nvSpPr>
        <p:spPr/>
        <p:txBody>
          <a:bodyPr/>
          <a:lstStyle>
            <a:lvl1pPr eaLnBrk="0" hangingPunct="0">
              <a:defRPr>
                <a:latin typeface="Tahoma" panose="020B060403050404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0F861CCD-3001-4A41-A624-7761FD6CEFDD}" type="slidenum">
              <a:rPr lang="en-US"/>
              <a:pPr>
                <a:defRPr/>
              </a:pPr>
              <a:t>‹#›</a:t>
            </a:fld>
            <a:endParaRPr lang="en-US"/>
          </a:p>
        </p:txBody>
      </p:sp>
    </p:spTree>
    <p:extLst>
      <p:ext uri="{BB962C8B-B14F-4D97-AF65-F5344CB8AC3E}">
        <p14:creationId xmlns:p14="http://schemas.microsoft.com/office/powerpoint/2010/main" val="3426165026"/>
      </p:ext>
    </p:extLst>
  </p:cSld>
  <p:clrMapOvr>
    <a:masterClrMapping/>
  </p:clrMapOvr>
  <p:transition advClick="0" advTm="5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LJ, 9.4.2015</a:t>
            </a:r>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5400B7BB-DBAC-4F25-89A9-1D94ED59B97A}" type="slidenum">
              <a:rPr lang="en-US"/>
              <a:pPr>
                <a:defRPr/>
              </a:pPr>
              <a:t>‹#›</a:t>
            </a:fld>
            <a:endParaRPr lang="en-US"/>
          </a:p>
        </p:txBody>
      </p:sp>
    </p:spTree>
    <p:extLst>
      <p:ext uri="{BB962C8B-B14F-4D97-AF65-F5344CB8AC3E}">
        <p14:creationId xmlns:p14="http://schemas.microsoft.com/office/powerpoint/2010/main" val="3267310885"/>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l-SI"/>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r>
              <a:rPr lang="en-US"/>
              <a:t>LJ, 9.4.2015</a:t>
            </a:r>
          </a:p>
        </p:txBody>
      </p:sp>
      <p:sp>
        <p:nvSpPr>
          <p:cNvPr id="6" name="Footer Placeholder 5"/>
          <p:cNvSpPr>
            <a:spLocks noGrp="1"/>
          </p:cNvSpPr>
          <p:nvPr>
            <p:ph type="ftr" sz="quarter" idx="11"/>
          </p:nvPr>
        </p:nvSpPr>
        <p:spPr/>
        <p:txBody>
          <a:bodyPr/>
          <a:lstStyle>
            <a:lvl1pPr eaLnBrk="0" hangingPunct="0">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D2E785ED-50DF-4822-B249-E2AB248FB2F4}" type="slidenum">
              <a:rPr lang="en-US"/>
              <a:pPr>
                <a:defRPr/>
              </a:pPr>
              <a:t>‹#›</a:t>
            </a:fld>
            <a:endParaRPr lang="en-US"/>
          </a:p>
        </p:txBody>
      </p:sp>
    </p:spTree>
    <p:extLst>
      <p:ext uri="{BB962C8B-B14F-4D97-AF65-F5344CB8AC3E}">
        <p14:creationId xmlns:p14="http://schemas.microsoft.com/office/powerpoint/2010/main" val="3562539170"/>
      </p:ext>
    </p:extLst>
  </p:cSld>
  <p:clrMapOvr>
    <a:masterClrMapping/>
  </p:clrMapOvr>
  <p:transition advClick="0" advTm="500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l-SI"/>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r>
              <a:rPr lang="en-US"/>
              <a:t>LJ, 9.4.2015</a:t>
            </a:r>
          </a:p>
        </p:txBody>
      </p:sp>
      <p:sp>
        <p:nvSpPr>
          <p:cNvPr id="6" name="Footer Placeholder 5"/>
          <p:cNvSpPr>
            <a:spLocks noGrp="1"/>
          </p:cNvSpPr>
          <p:nvPr>
            <p:ph type="ftr" sz="quarter" idx="11"/>
          </p:nvPr>
        </p:nvSpPr>
        <p:spPr/>
        <p:txBody>
          <a:bodyPr/>
          <a:lstStyle>
            <a:lvl1pPr eaLnBrk="0" hangingPunct="0">
              <a:defRPr>
                <a:latin typeface="Tahoma" panose="020B060403050404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6C92893A-09DC-4EEE-9994-6132D084476A}" type="slidenum">
              <a:rPr lang="en-US"/>
              <a:pPr>
                <a:defRPr/>
              </a:pPr>
              <a:t>‹#›</a:t>
            </a:fld>
            <a:endParaRPr lang="en-US"/>
          </a:p>
        </p:txBody>
      </p:sp>
    </p:spTree>
    <p:extLst>
      <p:ext uri="{BB962C8B-B14F-4D97-AF65-F5344CB8AC3E}">
        <p14:creationId xmlns:p14="http://schemas.microsoft.com/office/powerpoint/2010/main" val="2270441129"/>
      </p:ext>
    </p:extLst>
  </p:cSld>
  <p:clrMapOvr>
    <a:masterClrMapping/>
  </p:clrMapOvr>
  <p:transition advClick="0" advTm="5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r>
              <a:rPr lang="en-US"/>
              <a:t>LJ, 9.4.2015</a:t>
            </a:r>
          </a:p>
        </p:txBody>
      </p:sp>
      <p:sp>
        <p:nvSpPr>
          <p:cNvPr id="5" name="Footer Placeholder 4"/>
          <p:cNvSpPr>
            <a:spLocks noGrp="1"/>
          </p:cNvSpPr>
          <p:nvPr>
            <p:ph type="ftr" sz="quarter" idx="11"/>
          </p:nvPr>
        </p:nvSpPr>
        <p:spPr/>
        <p:txBody>
          <a:bodyPr/>
          <a:lstStyle>
            <a:lvl1pPr eaLnBrk="0" hangingPunct="0">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A553EDB6-B9AE-4CF2-ACC7-C41905720AE9}" type="slidenum">
              <a:rPr lang="en-US"/>
              <a:pPr>
                <a:defRPr/>
              </a:pPr>
              <a:t>‹#›</a:t>
            </a:fld>
            <a:endParaRPr lang="en-US"/>
          </a:p>
        </p:txBody>
      </p:sp>
    </p:spTree>
    <p:extLst>
      <p:ext uri="{BB962C8B-B14F-4D97-AF65-F5344CB8AC3E}">
        <p14:creationId xmlns:p14="http://schemas.microsoft.com/office/powerpoint/2010/main" val="1829161454"/>
      </p:ext>
    </p:extLst>
  </p:cSld>
  <p:clrMapOvr>
    <a:masterClrMapping/>
  </p:clrMapOvr>
  <p:transition advClick="0" advTm="500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l-SI"/>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hangingPunct="1">
              <a:defRPr>
                <a:solidFill>
                  <a:prstClr val="black"/>
                </a:solidFill>
                <a:latin typeface="Arial" charset="0"/>
              </a:defRPr>
            </a:lvl1pPr>
          </a:lstStyle>
          <a:p>
            <a:pPr>
              <a:defRPr/>
            </a:pPr>
            <a:r>
              <a:rPr lang="en-US"/>
              <a:t>LJ, 9.4.2015</a:t>
            </a:r>
          </a:p>
        </p:txBody>
      </p:sp>
      <p:sp>
        <p:nvSpPr>
          <p:cNvPr id="5" name="Footer Placeholder 4"/>
          <p:cNvSpPr>
            <a:spLocks noGrp="1"/>
          </p:cNvSpPr>
          <p:nvPr>
            <p:ph type="ftr" sz="quarter" idx="11"/>
          </p:nvPr>
        </p:nvSpPr>
        <p:spPr/>
        <p:txBody>
          <a:bodyPr/>
          <a:lstStyle>
            <a:lvl1pPr eaLnBrk="0" hangingPunct="0">
              <a:defRPr>
                <a:latin typeface="Tahoma" panose="020B060403050404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Tahoma" panose="020B0604030504040204" pitchFamily="34" charset="0"/>
              </a:defRPr>
            </a:lvl1pPr>
          </a:lstStyle>
          <a:p>
            <a:pPr>
              <a:defRPr/>
            </a:pPr>
            <a:fld id="{50850B56-77C7-496E-8483-AE234FCF6FC5}" type="slidenum">
              <a:rPr lang="en-US"/>
              <a:pPr>
                <a:defRPr/>
              </a:pPr>
              <a:t>‹#›</a:t>
            </a:fld>
            <a:endParaRPr lang="en-US"/>
          </a:p>
        </p:txBody>
      </p:sp>
    </p:spTree>
    <p:extLst>
      <p:ext uri="{BB962C8B-B14F-4D97-AF65-F5344CB8AC3E}">
        <p14:creationId xmlns:p14="http://schemas.microsoft.com/office/powerpoint/2010/main" val="1521075735"/>
      </p:ext>
    </p:extLst>
  </p:cSld>
  <p:clrMapOvr>
    <a:masterClrMapping/>
  </p:clrMapOvr>
  <p:transition advClick="0" advTm="5000"/>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r>
              <a:rPr lang="en-US"/>
              <a:t>IAS, 8.1.2015</a:t>
            </a:r>
          </a:p>
        </p:txBody>
      </p:sp>
      <p:sp>
        <p:nvSpPr>
          <p:cNvPr id="5" name="Rectangle 5"/>
          <p:cNvSpPr>
            <a:spLocks noGrp="1" noChangeArrowheads="1"/>
          </p:cNvSpPr>
          <p:nvPr>
            <p:ph type="ftr" sz="quarter" idx="11"/>
          </p:nvPr>
        </p:nvSpPr>
        <p:spPr/>
        <p:txBody>
          <a:bodyPr/>
          <a:lstStyle>
            <a:lvl1pPr>
              <a:defRPr/>
            </a:lvl1pPr>
          </a:lstStyle>
          <a:p>
            <a:pPr>
              <a:defRPr/>
            </a:pPr>
            <a:endParaRPr lang="sl-SI"/>
          </a:p>
        </p:txBody>
      </p:sp>
      <p:sp>
        <p:nvSpPr>
          <p:cNvPr id="6" name="Rectangle 6"/>
          <p:cNvSpPr>
            <a:spLocks noGrp="1" noChangeArrowheads="1"/>
          </p:cNvSpPr>
          <p:nvPr>
            <p:ph type="sldNum" sz="quarter" idx="12"/>
          </p:nvPr>
        </p:nvSpPr>
        <p:spPr/>
        <p:txBody>
          <a:bodyPr/>
          <a:lstStyle>
            <a:lvl1pPr>
              <a:defRPr/>
            </a:lvl1pPr>
          </a:lstStyle>
          <a:p>
            <a:pPr>
              <a:defRPr/>
            </a:pPr>
            <a:fld id="{3A6CD634-216B-4EB9-B395-E3B0B54CEBEB}" type="slidenum">
              <a:rPr lang="en-US"/>
              <a:pPr>
                <a:defRPr/>
              </a:pPr>
              <a:t>‹#›</a:t>
            </a:fld>
            <a:endParaRPr lang="en-US"/>
          </a:p>
        </p:txBody>
      </p:sp>
    </p:spTree>
    <p:extLst>
      <p:ext uri="{BB962C8B-B14F-4D97-AF65-F5344CB8AC3E}">
        <p14:creationId xmlns:p14="http://schemas.microsoft.com/office/powerpoint/2010/main" val="1588538669"/>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6758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758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a:t>CECIIS Varazdin, 23.9.2015</a:t>
            </a:r>
          </a:p>
        </p:txBody>
      </p:sp>
      <p:sp>
        <p:nvSpPr>
          <p:cNvPr id="6" name="Rectangle 6"/>
          <p:cNvSpPr>
            <a:spLocks noGrp="1" noChangeArrowheads="1"/>
          </p:cNvSpPr>
          <p:nvPr>
            <p:ph type="sldNum" sz="quarter" idx="11"/>
          </p:nvPr>
        </p:nvSpPr>
        <p:spPr/>
        <p:txBody>
          <a:bodyPr/>
          <a:lstStyle>
            <a:lvl1pPr>
              <a:defRPr/>
            </a:lvl1pPr>
          </a:lstStyle>
          <a:p>
            <a:pPr>
              <a:defRPr/>
            </a:pPr>
            <a:fld id="{14BC3C78-47C8-42C3-8C50-36F107041DA5}"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2553796229"/>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CECIIS Varazdin, 23.9.2015</a:t>
            </a:r>
          </a:p>
        </p:txBody>
      </p:sp>
      <p:sp>
        <p:nvSpPr>
          <p:cNvPr id="6" name="Rectangle 6"/>
          <p:cNvSpPr>
            <a:spLocks noGrp="1" noChangeArrowheads="1"/>
          </p:cNvSpPr>
          <p:nvPr>
            <p:ph type="sldNum" sz="quarter" idx="12"/>
          </p:nvPr>
        </p:nvSpPr>
        <p:spPr>
          <a:ln/>
        </p:spPr>
        <p:txBody>
          <a:bodyPr/>
          <a:lstStyle>
            <a:lvl1pPr>
              <a:defRPr/>
            </a:lvl1pPr>
          </a:lstStyle>
          <a:p>
            <a:pPr>
              <a:defRPr/>
            </a:pPr>
            <a:fld id="{E99A6787-344B-4BE8-A213-4444D57D7144}" type="slidenum">
              <a:rPr lang="en-US"/>
              <a:pPr>
                <a:defRPr/>
              </a:pPr>
              <a:t>‹#›</a:t>
            </a:fld>
            <a:endParaRPr lang="en-US"/>
          </a:p>
        </p:txBody>
      </p:sp>
    </p:spTree>
    <p:extLst>
      <p:ext uri="{BB962C8B-B14F-4D97-AF65-F5344CB8AC3E}">
        <p14:creationId xmlns:p14="http://schemas.microsoft.com/office/powerpoint/2010/main" val="1765944263"/>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CECIIS Varazdin, 23.9.2015</a:t>
            </a:r>
          </a:p>
        </p:txBody>
      </p:sp>
      <p:sp>
        <p:nvSpPr>
          <p:cNvPr id="6" name="Rectangle 6"/>
          <p:cNvSpPr>
            <a:spLocks noGrp="1" noChangeArrowheads="1"/>
          </p:cNvSpPr>
          <p:nvPr>
            <p:ph type="sldNum" sz="quarter" idx="12"/>
          </p:nvPr>
        </p:nvSpPr>
        <p:spPr>
          <a:ln/>
        </p:spPr>
        <p:txBody>
          <a:bodyPr/>
          <a:lstStyle>
            <a:lvl1pPr>
              <a:defRPr/>
            </a:lvl1pPr>
          </a:lstStyle>
          <a:p>
            <a:pPr>
              <a:defRPr/>
            </a:pPr>
            <a:fld id="{311B2532-02F5-4D2D-80FB-261D68D1D8A0}" type="slidenum">
              <a:rPr lang="en-US"/>
              <a:pPr>
                <a:defRPr/>
              </a:pPr>
              <a:t>‹#›</a:t>
            </a:fld>
            <a:endParaRPr lang="en-US"/>
          </a:p>
        </p:txBody>
      </p:sp>
    </p:spTree>
    <p:extLst>
      <p:ext uri="{BB962C8B-B14F-4D97-AF65-F5344CB8AC3E}">
        <p14:creationId xmlns:p14="http://schemas.microsoft.com/office/powerpoint/2010/main" val="3683303587"/>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CECIIS Varazdin, 23.9.2015</a:t>
            </a:r>
          </a:p>
        </p:txBody>
      </p:sp>
      <p:sp>
        <p:nvSpPr>
          <p:cNvPr id="7" name="Rectangle 6"/>
          <p:cNvSpPr>
            <a:spLocks noGrp="1" noChangeArrowheads="1"/>
          </p:cNvSpPr>
          <p:nvPr>
            <p:ph type="sldNum" sz="quarter" idx="12"/>
          </p:nvPr>
        </p:nvSpPr>
        <p:spPr>
          <a:ln/>
        </p:spPr>
        <p:txBody>
          <a:bodyPr/>
          <a:lstStyle>
            <a:lvl1pPr>
              <a:defRPr/>
            </a:lvl1pPr>
          </a:lstStyle>
          <a:p>
            <a:pPr>
              <a:defRPr/>
            </a:pPr>
            <a:fld id="{282F8C35-5D60-4CA5-86B3-0A5B8B7BDD82}" type="slidenum">
              <a:rPr lang="en-US"/>
              <a:pPr>
                <a:defRPr/>
              </a:pPr>
              <a:t>‹#›</a:t>
            </a:fld>
            <a:endParaRPr lang="en-US"/>
          </a:p>
        </p:txBody>
      </p:sp>
    </p:spTree>
    <p:extLst>
      <p:ext uri="{BB962C8B-B14F-4D97-AF65-F5344CB8AC3E}">
        <p14:creationId xmlns:p14="http://schemas.microsoft.com/office/powerpoint/2010/main" val="1212279608"/>
      </p:ext>
    </p:extLst>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CECIIS Varazdin, 23.9.2015</a:t>
            </a:r>
          </a:p>
        </p:txBody>
      </p:sp>
      <p:sp>
        <p:nvSpPr>
          <p:cNvPr id="9" name="Rectangle 6"/>
          <p:cNvSpPr>
            <a:spLocks noGrp="1" noChangeArrowheads="1"/>
          </p:cNvSpPr>
          <p:nvPr>
            <p:ph type="sldNum" sz="quarter" idx="12"/>
          </p:nvPr>
        </p:nvSpPr>
        <p:spPr>
          <a:ln/>
        </p:spPr>
        <p:txBody>
          <a:bodyPr/>
          <a:lstStyle>
            <a:lvl1pPr>
              <a:defRPr/>
            </a:lvl1pPr>
          </a:lstStyle>
          <a:p>
            <a:pPr>
              <a:defRPr/>
            </a:pPr>
            <a:fld id="{345E6184-498B-4894-A600-C60528A811D4}" type="slidenum">
              <a:rPr lang="en-US"/>
              <a:pPr>
                <a:defRPr/>
              </a:pPr>
              <a:t>‹#›</a:t>
            </a:fld>
            <a:endParaRPr lang="en-US"/>
          </a:p>
        </p:txBody>
      </p:sp>
    </p:spTree>
    <p:extLst>
      <p:ext uri="{BB962C8B-B14F-4D97-AF65-F5344CB8AC3E}">
        <p14:creationId xmlns:p14="http://schemas.microsoft.com/office/powerpoint/2010/main" val="777429516"/>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LJ, 9.4.2015</a:t>
            </a:r>
          </a:p>
        </p:txBody>
      </p:sp>
      <p:sp>
        <p:nvSpPr>
          <p:cNvPr id="5" name="Rectangle 5"/>
          <p:cNvSpPr>
            <a:spLocks noGrp="1" noChangeArrowheads="1"/>
          </p:cNvSpPr>
          <p:nvPr>
            <p:ph type="ftr" sz="quarter" idx="11"/>
          </p:nvPr>
        </p:nvSpPr>
        <p:spPr>
          <a:ln/>
        </p:spPr>
        <p:txBody>
          <a:bodyPr/>
          <a:lstStyle>
            <a:lvl1pPr>
              <a:defRPr/>
            </a:lvl1pPr>
          </a:lstStyle>
          <a:p>
            <a:pPr>
              <a:defRPr/>
            </a:pPr>
            <a:endParaRPr lang="sl-SI"/>
          </a:p>
        </p:txBody>
      </p:sp>
      <p:sp>
        <p:nvSpPr>
          <p:cNvPr id="6" name="Rectangle 6"/>
          <p:cNvSpPr>
            <a:spLocks noGrp="1" noChangeArrowheads="1"/>
          </p:cNvSpPr>
          <p:nvPr>
            <p:ph type="sldNum" sz="quarter" idx="12"/>
          </p:nvPr>
        </p:nvSpPr>
        <p:spPr>
          <a:ln/>
        </p:spPr>
        <p:txBody>
          <a:bodyPr/>
          <a:lstStyle>
            <a:lvl1pPr>
              <a:defRPr/>
            </a:lvl1pPr>
          </a:lstStyle>
          <a:p>
            <a:pPr>
              <a:defRPr/>
            </a:pPr>
            <a:fld id="{20C1DC64-BB2A-4061-84F6-1EA108C50A9F}" type="slidenum">
              <a:rPr lang="en-US"/>
              <a:pPr>
                <a:defRPr/>
              </a:pPr>
              <a:t>‹#›</a:t>
            </a:fld>
            <a:endParaRPr lang="en-US"/>
          </a:p>
        </p:txBody>
      </p:sp>
    </p:spTree>
    <p:extLst>
      <p:ext uri="{BB962C8B-B14F-4D97-AF65-F5344CB8AC3E}">
        <p14:creationId xmlns:p14="http://schemas.microsoft.com/office/powerpoint/2010/main" val="2738170739"/>
      </p:ext>
    </p:extLst>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CECIIS Varazdin, 23.9.2015</a:t>
            </a:r>
          </a:p>
        </p:txBody>
      </p:sp>
      <p:sp>
        <p:nvSpPr>
          <p:cNvPr id="5" name="Rectangle 6"/>
          <p:cNvSpPr>
            <a:spLocks noGrp="1" noChangeArrowheads="1"/>
          </p:cNvSpPr>
          <p:nvPr>
            <p:ph type="sldNum" sz="quarter" idx="12"/>
          </p:nvPr>
        </p:nvSpPr>
        <p:spPr>
          <a:ln/>
        </p:spPr>
        <p:txBody>
          <a:bodyPr/>
          <a:lstStyle>
            <a:lvl1pPr>
              <a:defRPr/>
            </a:lvl1pPr>
          </a:lstStyle>
          <a:p>
            <a:pPr>
              <a:defRPr/>
            </a:pPr>
            <a:fld id="{15DE0DA2-1393-4FF5-B178-C81278C5F6E7}" type="slidenum">
              <a:rPr lang="en-US"/>
              <a:pPr>
                <a:defRPr/>
              </a:pPr>
              <a:t>‹#›</a:t>
            </a:fld>
            <a:endParaRPr lang="en-US"/>
          </a:p>
        </p:txBody>
      </p:sp>
    </p:spTree>
    <p:extLst>
      <p:ext uri="{BB962C8B-B14F-4D97-AF65-F5344CB8AC3E}">
        <p14:creationId xmlns:p14="http://schemas.microsoft.com/office/powerpoint/2010/main" val="1781222919"/>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CECIIS Varazdin, 23.9.2015</a:t>
            </a:r>
          </a:p>
        </p:txBody>
      </p:sp>
      <p:sp>
        <p:nvSpPr>
          <p:cNvPr id="4" name="Rectangle 6"/>
          <p:cNvSpPr>
            <a:spLocks noGrp="1" noChangeArrowheads="1"/>
          </p:cNvSpPr>
          <p:nvPr>
            <p:ph type="sldNum" sz="quarter" idx="12"/>
          </p:nvPr>
        </p:nvSpPr>
        <p:spPr>
          <a:ln/>
        </p:spPr>
        <p:txBody>
          <a:bodyPr/>
          <a:lstStyle>
            <a:lvl1pPr>
              <a:defRPr/>
            </a:lvl1pPr>
          </a:lstStyle>
          <a:p>
            <a:pPr>
              <a:defRPr/>
            </a:pPr>
            <a:fld id="{5F806FEC-4EB6-4F7A-977D-2FD38A3F554B}" type="slidenum">
              <a:rPr lang="en-US"/>
              <a:pPr>
                <a:defRPr/>
              </a:pPr>
              <a:t>‹#›</a:t>
            </a:fld>
            <a:endParaRPr lang="en-US"/>
          </a:p>
        </p:txBody>
      </p:sp>
    </p:spTree>
    <p:extLst>
      <p:ext uri="{BB962C8B-B14F-4D97-AF65-F5344CB8AC3E}">
        <p14:creationId xmlns:p14="http://schemas.microsoft.com/office/powerpoint/2010/main" val="2638141973"/>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CECIIS Varazdin, 23.9.2015</a:t>
            </a:r>
          </a:p>
        </p:txBody>
      </p:sp>
      <p:sp>
        <p:nvSpPr>
          <p:cNvPr id="7" name="Rectangle 6"/>
          <p:cNvSpPr>
            <a:spLocks noGrp="1" noChangeArrowheads="1"/>
          </p:cNvSpPr>
          <p:nvPr>
            <p:ph type="sldNum" sz="quarter" idx="12"/>
          </p:nvPr>
        </p:nvSpPr>
        <p:spPr>
          <a:ln/>
        </p:spPr>
        <p:txBody>
          <a:bodyPr/>
          <a:lstStyle>
            <a:lvl1pPr>
              <a:defRPr/>
            </a:lvl1pPr>
          </a:lstStyle>
          <a:p>
            <a:pPr>
              <a:defRPr/>
            </a:pPr>
            <a:fld id="{CF656938-91B3-49EB-9E73-4C4FCB42E9FA}" type="slidenum">
              <a:rPr lang="en-US"/>
              <a:pPr>
                <a:defRPr/>
              </a:pPr>
              <a:t>‹#›</a:t>
            </a:fld>
            <a:endParaRPr lang="en-US"/>
          </a:p>
        </p:txBody>
      </p:sp>
    </p:spTree>
    <p:extLst>
      <p:ext uri="{BB962C8B-B14F-4D97-AF65-F5344CB8AC3E}">
        <p14:creationId xmlns:p14="http://schemas.microsoft.com/office/powerpoint/2010/main" val="3865088355"/>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CECIIS Varazdin, 23.9.2015</a:t>
            </a:r>
          </a:p>
        </p:txBody>
      </p:sp>
      <p:sp>
        <p:nvSpPr>
          <p:cNvPr id="7" name="Rectangle 6"/>
          <p:cNvSpPr>
            <a:spLocks noGrp="1" noChangeArrowheads="1"/>
          </p:cNvSpPr>
          <p:nvPr>
            <p:ph type="sldNum" sz="quarter" idx="12"/>
          </p:nvPr>
        </p:nvSpPr>
        <p:spPr>
          <a:ln/>
        </p:spPr>
        <p:txBody>
          <a:bodyPr/>
          <a:lstStyle>
            <a:lvl1pPr>
              <a:defRPr/>
            </a:lvl1pPr>
          </a:lstStyle>
          <a:p>
            <a:pPr>
              <a:defRPr/>
            </a:pPr>
            <a:fld id="{DD6FF0CE-7499-462F-B60E-CA273315EFEF}" type="slidenum">
              <a:rPr lang="en-US"/>
              <a:pPr>
                <a:defRPr/>
              </a:pPr>
              <a:t>‹#›</a:t>
            </a:fld>
            <a:endParaRPr lang="en-US"/>
          </a:p>
        </p:txBody>
      </p:sp>
    </p:spTree>
    <p:extLst>
      <p:ext uri="{BB962C8B-B14F-4D97-AF65-F5344CB8AC3E}">
        <p14:creationId xmlns:p14="http://schemas.microsoft.com/office/powerpoint/2010/main" val="1613946506"/>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CECIIS Varazdin, 23.9.2015</a:t>
            </a:r>
          </a:p>
        </p:txBody>
      </p:sp>
      <p:sp>
        <p:nvSpPr>
          <p:cNvPr id="6" name="Rectangle 6"/>
          <p:cNvSpPr>
            <a:spLocks noGrp="1" noChangeArrowheads="1"/>
          </p:cNvSpPr>
          <p:nvPr>
            <p:ph type="sldNum" sz="quarter" idx="12"/>
          </p:nvPr>
        </p:nvSpPr>
        <p:spPr>
          <a:ln/>
        </p:spPr>
        <p:txBody>
          <a:bodyPr/>
          <a:lstStyle>
            <a:lvl1pPr>
              <a:defRPr/>
            </a:lvl1pPr>
          </a:lstStyle>
          <a:p>
            <a:pPr>
              <a:defRPr/>
            </a:pPr>
            <a:fld id="{6765DA13-0C41-4754-BC62-DFFDCE96F1DC}" type="slidenum">
              <a:rPr lang="en-US"/>
              <a:pPr>
                <a:defRPr/>
              </a:pPr>
              <a:t>‹#›</a:t>
            </a:fld>
            <a:endParaRPr lang="en-US"/>
          </a:p>
        </p:txBody>
      </p:sp>
    </p:spTree>
    <p:extLst>
      <p:ext uri="{BB962C8B-B14F-4D97-AF65-F5344CB8AC3E}">
        <p14:creationId xmlns:p14="http://schemas.microsoft.com/office/powerpoint/2010/main" val="3603423832"/>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CECIIS Varazdin, 23.9.2015</a:t>
            </a:r>
          </a:p>
        </p:txBody>
      </p:sp>
      <p:sp>
        <p:nvSpPr>
          <p:cNvPr id="6" name="Rectangle 6"/>
          <p:cNvSpPr>
            <a:spLocks noGrp="1" noChangeArrowheads="1"/>
          </p:cNvSpPr>
          <p:nvPr>
            <p:ph type="sldNum" sz="quarter" idx="12"/>
          </p:nvPr>
        </p:nvSpPr>
        <p:spPr>
          <a:ln/>
        </p:spPr>
        <p:txBody>
          <a:bodyPr/>
          <a:lstStyle>
            <a:lvl1pPr>
              <a:defRPr/>
            </a:lvl1pPr>
          </a:lstStyle>
          <a:p>
            <a:pPr>
              <a:defRPr/>
            </a:pPr>
            <a:fld id="{BA0623AF-A9D6-4B89-9960-15A0ECF31BA4}" type="slidenum">
              <a:rPr lang="en-US"/>
              <a:pPr>
                <a:defRPr/>
              </a:pPr>
              <a:t>‹#›</a:t>
            </a:fld>
            <a:endParaRPr lang="en-US"/>
          </a:p>
        </p:txBody>
      </p:sp>
    </p:spTree>
    <p:extLst>
      <p:ext uri="{BB962C8B-B14F-4D97-AF65-F5344CB8AC3E}">
        <p14:creationId xmlns:p14="http://schemas.microsoft.com/office/powerpoint/2010/main" val="3760653527"/>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CECIIS Varazdin, 23.9.2015</a:t>
            </a:r>
          </a:p>
        </p:txBody>
      </p:sp>
      <p:sp>
        <p:nvSpPr>
          <p:cNvPr id="7" name="Rectangle 6"/>
          <p:cNvSpPr>
            <a:spLocks noGrp="1" noChangeArrowheads="1"/>
          </p:cNvSpPr>
          <p:nvPr>
            <p:ph type="sldNum" sz="quarter" idx="12"/>
          </p:nvPr>
        </p:nvSpPr>
        <p:spPr>
          <a:ln/>
        </p:spPr>
        <p:txBody>
          <a:bodyPr/>
          <a:lstStyle>
            <a:lvl1pPr>
              <a:defRPr/>
            </a:lvl1pPr>
          </a:lstStyle>
          <a:p>
            <a:pPr>
              <a:defRPr/>
            </a:pPr>
            <a:fld id="{E57B14F9-37A8-49FA-AA6F-04D4286A1AB0}" type="slidenum">
              <a:rPr lang="en-US"/>
              <a:pPr>
                <a:defRPr/>
              </a:pPr>
              <a:t>‹#›</a:t>
            </a:fld>
            <a:endParaRPr lang="en-US"/>
          </a:p>
        </p:txBody>
      </p:sp>
    </p:spTree>
    <p:extLst>
      <p:ext uri="{BB962C8B-B14F-4D97-AF65-F5344CB8AC3E}">
        <p14:creationId xmlns:p14="http://schemas.microsoft.com/office/powerpoint/2010/main" val="864294784"/>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r>
              <a:rPr lang="sl-SI"/>
              <a:t>CECIIS Varazdin, 23.9.2015</a:t>
            </a:r>
          </a:p>
        </p:txBody>
      </p:sp>
      <p:sp>
        <p:nvSpPr>
          <p:cNvPr id="6" name="Rectangle 6"/>
          <p:cNvSpPr>
            <a:spLocks noGrp="1" noChangeArrowheads="1"/>
          </p:cNvSpPr>
          <p:nvPr>
            <p:ph type="sldNum" sz="quarter" idx="12"/>
          </p:nvPr>
        </p:nvSpPr>
        <p:spPr/>
        <p:txBody>
          <a:bodyPr/>
          <a:lstStyle>
            <a:lvl1pPr>
              <a:defRPr/>
            </a:lvl1pPr>
          </a:lstStyle>
          <a:p>
            <a:pPr>
              <a:defRPr/>
            </a:pPr>
            <a:fld id="{5F411183-E07C-43B1-97B0-E7E1A5FC24C7}" type="slidenum">
              <a:rPr lang="en-US"/>
              <a:pPr>
                <a:defRPr/>
              </a:pPr>
              <a:t>‹#›</a:t>
            </a:fld>
            <a:endParaRPr lang="en-US"/>
          </a:p>
        </p:txBody>
      </p:sp>
    </p:spTree>
    <p:extLst>
      <p:ext uri="{BB962C8B-B14F-4D97-AF65-F5344CB8AC3E}">
        <p14:creationId xmlns:p14="http://schemas.microsoft.com/office/powerpoint/2010/main" val="1638865035"/>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LJ, 9.4.2015</a:t>
            </a:r>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080EAA0D-1205-49F0-A425-54562DFF2FDC}" type="slidenum">
              <a:rPr lang="en-US"/>
              <a:pPr>
                <a:defRPr/>
              </a:pPr>
              <a:t>‹#›</a:t>
            </a:fld>
            <a:endParaRPr lang="en-US"/>
          </a:p>
        </p:txBody>
      </p:sp>
    </p:spTree>
    <p:extLst>
      <p:ext uri="{BB962C8B-B14F-4D97-AF65-F5344CB8AC3E}">
        <p14:creationId xmlns:p14="http://schemas.microsoft.com/office/powerpoint/2010/main" val="3374088967"/>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LJ, 9.4.2015</a:t>
            </a:r>
          </a:p>
        </p:txBody>
      </p:sp>
      <p:sp>
        <p:nvSpPr>
          <p:cNvPr id="8" name="Rectangle 5"/>
          <p:cNvSpPr>
            <a:spLocks noGrp="1" noChangeArrowheads="1"/>
          </p:cNvSpPr>
          <p:nvPr>
            <p:ph type="ftr" sz="quarter" idx="11"/>
          </p:nvPr>
        </p:nvSpPr>
        <p:spPr>
          <a:ln/>
        </p:spPr>
        <p:txBody>
          <a:bodyPr/>
          <a:lstStyle>
            <a:lvl1pPr>
              <a:defRPr/>
            </a:lvl1pPr>
          </a:lstStyle>
          <a:p>
            <a:pPr>
              <a:defRPr/>
            </a:pPr>
            <a:endParaRPr lang="sl-SI"/>
          </a:p>
        </p:txBody>
      </p:sp>
      <p:sp>
        <p:nvSpPr>
          <p:cNvPr id="9" name="Rectangle 6"/>
          <p:cNvSpPr>
            <a:spLocks noGrp="1" noChangeArrowheads="1"/>
          </p:cNvSpPr>
          <p:nvPr>
            <p:ph type="sldNum" sz="quarter" idx="12"/>
          </p:nvPr>
        </p:nvSpPr>
        <p:spPr>
          <a:ln/>
        </p:spPr>
        <p:txBody>
          <a:bodyPr/>
          <a:lstStyle>
            <a:lvl1pPr>
              <a:defRPr/>
            </a:lvl1pPr>
          </a:lstStyle>
          <a:p>
            <a:pPr>
              <a:defRPr/>
            </a:pPr>
            <a:fld id="{5E7A38A7-0870-4F25-9709-C12071E71AE7}" type="slidenum">
              <a:rPr lang="en-US"/>
              <a:pPr>
                <a:defRPr/>
              </a:pPr>
              <a:t>‹#›</a:t>
            </a:fld>
            <a:endParaRPr lang="en-US"/>
          </a:p>
        </p:txBody>
      </p:sp>
    </p:spTree>
    <p:extLst>
      <p:ext uri="{BB962C8B-B14F-4D97-AF65-F5344CB8AC3E}">
        <p14:creationId xmlns:p14="http://schemas.microsoft.com/office/powerpoint/2010/main" val="3880118330"/>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LJ, 9.4.2015</a:t>
            </a:r>
          </a:p>
        </p:txBody>
      </p:sp>
      <p:sp>
        <p:nvSpPr>
          <p:cNvPr id="4" name="Rectangle 5"/>
          <p:cNvSpPr>
            <a:spLocks noGrp="1" noChangeArrowheads="1"/>
          </p:cNvSpPr>
          <p:nvPr>
            <p:ph type="ftr" sz="quarter" idx="11"/>
          </p:nvPr>
        </p:nvSpPr>
        <p:spPr>
          <a:ln/>
        </p:spPr>
        <p:txBody>
          <a:bodyPr/>
          <a:lstStyle>
            <a:lvl1pPr>
              <a:defRPr/>
            </a:lvl1pPr>
          </a:lstStyle>
          <a:p>
            <a:pPr>
              <a:defRPr/>
            </a:pPr>
            <a:endParaRPr lang="sl-SI"/>
          </a:p>
        </p:txBody>
      </p:sp>
      <p:sp>
        <p:nvSpPr>
          <p:cNvPr id="5" name="Rectangle 6"/>
          <p:cNvSpPr>
            <a:spLocks noGrp="1" noChangeArrowheads="1"/>
          </p:cNvSpPr>
          <p:nvPr>
            <p:ph type="sldNum" sz="quarter" idx="12"/>
          </p:nvPr>
        </p:nvSpPr>
        <p:spPr>
          <a:ln/>
        </p:spPr>
        <p:txBody>
          <a:bodyPr/>
          <a:lstStyle>
            <a:lvl1pPr>
              <a:defRPr/>
            </a:lvl1pPr>
          </a:lstStyle>
          <a:p>
            <a:pPr>
              <a:defRPr/>
            </a:pPr>
            <a:fld id="{AD1D6E3C-C027-40FD-A113-99F8204D60A9}" type="slidenum">
              <a:rPr lang="en-US"/>
              <a:pPr>
                <a:defRPr/>
              </a:pPr>
              <a:t>‹#›</a:t>
            </a:fld>
            <a:endParaRPr lang="en-US"/>
          </a:p>
        </p:txBody>
      </p:sp>
    </p:spTree>
    <p:extLst>
      <p:ext uri="{BB962C8B-B14F-4D97-AF65-F5344CB8AC3E}">
        <p14:creationId xmlns:p14="http://schemas.microsoft.com/office/powerpoint/2010/main" val="604728706"/>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LJ, 9.4.2015</a:t>
            </a:r>
          </a:p>
        </p:txBody>
      </p:sp>
      <p:sp>
        <p:nvSpPr>
          <p:cNvPr id="3" name="Rectangle 5"/>
          <p:cNvSpPr>
            <a:spLocks noGrp="1" noChangeArrowheads="1"/>
          </p:cNvSpPr>
          <p:nvPr>
            <p:ph type="ftr" sz="quarter" idx="11"/>
          </p:nvPr>
        </p:nvSpPr>
        <p:spPr>
          <a:ln/>
        </p:spPr>
        <p:txBody>
          <a:bodyPr/>
          <a:lstStyle>
            <a:lvl1pPr>
              <a:defRPr/>
            </a:lvl1pPr>
          </a:lstStyle>
          <a:p>
            <a:pPr>
              <a:defRPr/>
            </a:pPr>
            <a:endParaRPr lang="sl-SI"/>
          </a:p>
        </p:txBody>
      </p:sp>
      <p:sp>
        <p:nvSpPr>
          <p:cNvPr id="4" name="Rectangle 6"/>
          <p:cNvSpPr>
            <a:spLocks noGrp="1" noChangeArrowheads="1"/>
          </p:cNvSpPr>
          <p:nvPr>
            <p:ph type="sldNum" sz="quarter" idx="12"/>
          </p:nvPr>
        </p:nvSpPr>
        <p:spPr>
          <a:ln/>
        </p:spPr>
        <p:txBody>
          <a:bodyPr/>
          <a:lstStyle>
            <a:lvl1pPr>
              <a:defRPr/>
            </a:lvl1pPr>
          </a:lstStyle>
          <a:p>
            <a:pPr>
              <a:defRPr/>
            </a:pPr>
            <a:fld id="{6562F018-F1D9-4451-8563-5EA1DB655C35}" type="slidenum">
              <a:rPr lang="en-US"/>
              <a:pPr>
                <a:defRPr/>
              </a:pPr>
              <a:t>‹#›</a:t>
            </a:fld>
            <a:endParaRPr lang="en-US"/>
          </a:p>
        </p:txBody>
      </p:sp>
    </p:spTree>
    <p:extLst>
      <p:ext uri="{BB962C8B-B14F-4D97-AF65-F5344CB8AC3E}">
        <p14:creationId xmlns:p14="http://schemas.microsoft.com/office/powerpoint/2010/main" val="1579657169"/>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LJ, 9.4.2015</a:t>
            </a:r>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7123F76B-78F4-40B9-8E65-78141B0F4621}" type="slidenum">
              <a:rPr lang="en-US"/>
              <a:pPr>
                <a:defRPr/>
              </a:pPr>
              <a:t>‹#›</a:t>
            </a:fld>
            <a:endParaRPr lang="en-US"/>
          </a:p>
        </p:txBody>
      </p:sp>
    </p:spTree>
    <p:extLst>
      <p:ext uri="{BB962C8B-B14F-4D97-AF65-F5344CB8AC3E}">
        <p14:creationId xmlns:p14="http://schemas.microsoft.com/office/powerpoint/2010/main" val="589910263"/>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LJ, 9.4.2015</a:t>
            </a:r>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BC157035-A7C8-4698-A69D-3EF34D27207C}" type="slidenum">
              <a:rPr lang="en-US"/>
              <a:pPr>
                <a:defRPr/>
              </a:pPr>
              <a:t>‹#›</a:t>
            </a:fld>
            <a:endParaRPr lang="en-US"/>
          </a:p>
        </p:txBody>
      </p:sp>
    </p:spTree>
    <p:extLst>
      <p:ext uri="{BB962C8B-B14F-4D97-AF65-F5344CB8AC3E}">
        <p14:creationId xmlns:p14="http://schemas.microsoft.com/office/powerpoint/2010/main" val="455837437"/>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anose="020B0604020202020204" pitchFamily="34" charset="0"/>
              </a:defRPr>
            </a:lvl1pPr>
          </a:lstStyle>
          <a:p>
            <a:pPr>
              <a:defRPr/>
            </a:pPr>
            <a:r>
              <a:rPr lang="en-US"/>
              <a:t>LJ, 9.4.2015</a:t>
            </a:r>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anose="020B0604020202020204" pitchFamily="34" charset="0"/>
              </a:defRPr>
            </a:lvl1pPr>
          </a:lstStyle>
          <a:p>
            <a:pPr>
              <a:defRPr/>
            </a:pPr>
            <a:endParaRPr lang="sl-SI"/>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panose="020B0604020202020204" pitchFamily="34" charset="0"/>
              </a:defRPr>
            </a:lvl1pPr>
          </a:lstStyle>
          <a:p>
            <a:pPr>
              <a:defRPr/>
            </a:pPr>
            <a:fld id="{6E0FA372-1287-4054-851A-4FE4715DDD4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120" r:id="rId1"/>
    <p:sldLayoutId id="2147485109" r:id="rId2"/>
    <p:sldLayoutId id="2147485110" r:id="rId3"/>
    <p:sldLayoutId id="2147485111" r:id="rId4"/>
    <p:sldLayoutId id="2147485112" r:id="rId5"/>
    <p:sldLayoutId id="2147485113" r:id="rId6"/>
    <p:sldLayoutId id="2147485114" r:id="rId7"/>
    <p:sldLayoutId id="2147485115" r:id="rId8"/>
    <p:sldLayoutId id="2147485116" r:id="rId9"/>
    <p:sldLayoutId id="2147485117" r:id="rId10"/>
    <p:sldLayoutId id="2147485118" r:id="rId11"/>
    <p:sldLayoutId id="2147485119" r:id="rId12"/>
  </p:sldLayoutIdLst>
  <p:transition spd="med">
    <p:wipe dir="r"/>
  </p:transition>
  <p:timing>
    <p:tnLst>
      <p:par>
        <p:cTn id="1" dur="indefinite" restart="never" nodeType="tmRoot"/>
      </p:par>
    </p:tnLst>
  </p:timing>
  <p:hf hdr="0" ft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sl-SI"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smtClean="0"/>
          </a:p>
        </p:txBody>
      </p:sp>
      <p:sp>
        <p:nvSpPr>
          <p:cNvPr id="5" name="Footer Placeholder 4"/>
          <p:cNvSpPr>
            <a:spLocks noGrp="1"/>
          </p:cNvSpPr>
          <p:nvPr>
            <p:ph type="ftr" sz="quarter" idx="3"/>
          </p:nvPr>
        </p:nvSpPr>
        <p:spPr>
          <a:xfrm>
            <a:off x="457200" y="6356350"/>
            <a:ext cx="4475163" cy="365125"/>
          </a:xfrm>
          <a:prstGeom prst="rect">
            <a:avLst/>
          </a:prstGeom>
        </p:spPr>
        <p:txBody>
          <a:bodyPr vert="horz" lIns="91440" tIns="45720" rIns="91440" bIns="45720" rtlCol="0" anchor="ctr"/>
          <a:lstStyle>
            <a:lvl1pPr algn="ctr" eaLnBrk="1" hangingPunct="1">
              <a:defRPr sz="1200">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hangingPunct="1">
              <a:defRPr sz="1200">
                <a:solidFill>
                  <a:prstClr val="black">
                    <a:tint val="75000"/>
                  </a:prstClr>
                </a:solidFill>
                <a:latin typeface="Arial" charset="0"/>
              </a:defRPr>
            </a:lvl1pPr>
          </a:lstStyle>
          <a:p>
            <a:pPr>
              <a:defRPr/>
            </a:pPr>
            <a:fld id="{91EC70F9-80B7-466D-986D-C2690D5F168D}" type="slidenum">
              <a:rPr lang="en-US"/>
              <a:pPr>
                <a:defRPr/>
              </a:pPr>
              <a:t>‹#›</a:t>
            </a:fld>
            <a:endParaRPr lang="en-US"/>
          </a:p>
        </p:txBody>
      </p:sp>
      <p:pic>
        <p:nvPicPr>
          <p:cNvPr id="2054" name="Picture 8"/>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6334125"/>
            <a:ext cx="792163"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21" r:id="rId1"/>
    <p:sldLayoutId id="2147485122" r:id="rId2"/>
    <p:sldLayoutId id="2147485123" r:id="rId3"/>
    <p:sldLayoutId id="2147485124" r:id="rId4"/>
    <p:sldLayoutId id="2147485125" r:id="rId5"/>
    <p:sldLayoutId id="2147485126" r:id="rId6"/>
    <p:sldLayoutId id="2147485127" r:id="rId7"/>
    <p:sldLayoutId id="2147485128" r:id="rId8"/>
    <p:sldLayoutId id="2147485129" r:id="rId9"/>
    <p:sldLayoutId id="2147485130" r:id="rId10"/>
    <p:sldLayoutId id="2147485131" r:id="rId11"/>
    <p:sldLayoutId id="2147485132" r:id="rId12"/>
  </p:sldLayoutIdLst>
  <p:transition advClick="0" advTm="5000"/>
  <p:timing>
    <p:tnLst>
      <p:par>
        <p:cTn id="1" dur="indefinite" restart="never" nodeType="tmRoot"/>
      </p:par>
    </p:tnLst>
  </p:timing>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656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6656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effectLst>
                  <a:outerShdw blurRad="38100" dist="38100" dir="2700000" algn="tl">
                    <a:srgbClr val="000000"/>
                  </a:outerShdw>
                </a:effectLst>
                <a:latin typeface="Arial" charset="0"/>
              </a:defRPr>
            </a:lvl1pPr>
          </a:lstStyle>
          <a:p>
            <a:pPr>
              <a:defRPr/>
            </a:pPr>
            <a:r>
              <a:rPr lang="en-US"/>
              <a:t>CECIIS Varazdin, 23.9.2015</a:t>
            </a:r>
          </a:p>
        </p:txBody>
      </p:sp>
      <p:sp>
        <p:nvSpPr>
          <p:cNvPr id="6656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effectLst>
                  <a:outerShdw blurRad="38100" dist="38100" dir="2700000" algn="tl">
                    <a:srgbClr val="000000"/>
                  </a:outerShdw>
                </a:effectLst>
                <a:latin typeface="Arial" charset="0"/>
              </a:defRPr>
            </a:lvl1pPr>
          </a:lstStyle>
          <a:p>
            <a:pPr>
              <a:defRPr/>
            </a:pPr>
            <a:fld id="{58B104C1-D907-4495-8221-B8AE3F1C5463}" type="slidenum">
              <a:rPr lang="en-US"/>
              <a:pPr>
                <a:defRPr/>
              </a:pPr>
              <a:t>‹#›</a:t>
            </a:fld>
            <a:endParaRPr lang="en-US"/>
          </a:p>
        </p:txBody>
      </p:sp>
    </p:spTree>
    <p:extLst>
      <p:ext uri="{BB962C8B-B14F-4D97-AF65-F5344CB8AC3E}">
        <p14:creationId xmlns:p14="http://schemas.microsoft.com/office/powerpoint/2010/main" val="729047163"/>
      </p:ext>
    </p:extLst>
  </p:cSld>
  <p:clrMap bg1="dk2" tx1="lt1" bg2="dk1" tx2="lt2" accent1="accent1" accent2="accent2" accent3="accent3" accent4="accent4" accent5="accent5" accent6="accent6" hlink="hlink" folHlink="folHlink"/>
  <p:sldLayoutIdLst>
    <p:sldLayoutId id="2147485134" r:id="rId1"/>
    <p:sldLayoutId id="2147485135" r:id="rId2"/>
    <p:sldLayoutId id="2147485136" r:id="rId3"/>
    <p:sldLayoutId id="2147485137" r:id="rId4"/>
    <p:sldLayoutId id="2147485138" r:id="rId5"/>
    <p:sldLayoutId id="2147485139" r:id="rId6"/>
    <p:sldLayoutId id="2147485140" r:id="rId7"/>
    <p:sldLayoutId id="2147485141" r:id="rId8"/>
    <p:sldLayoutId id="2147485142" r:id="rId9"/>
    <p:sldLayoutId id="2147485143" r:id="rId10"/>
    <p:sldLayoutId id="2147485144" r:id="rId11"/>
    <p:sldLayoutId id="2147485145" r:id="rId12"/>
    <p:sldLayoutId id="2147485146" r:id="rId13"/>
  </p:sldLayoutIdLst>
  <p:transition spd="med">
    <p:wipe dir="r"/>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anose="020B0604030504040204"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anose="020B0604030504040204"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cobiss.izum.si/scripts/cobiss?command=DISPLAY&amp;lani=en&amp;base=COBIB&amp;RID=276101120"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bg>
      <p:bgPr>
        <a:blipFill dpi="0" rotWithShape="0">
          <a:blip r:embed="rId3">
            <a:duotone>
              <a:schemeClr val="bg1"/>
              <a:srgbClr val="FFFFFF"/>
            </a:duotone>
          </a:blip>
          <a:srcRect/>
          <a:stretch>
            <a:fillRect/>
          </a:stretch>
        </a:blipFill>
        <a:effectLst/>
      </p:bgPr>
    </p:bg>
    <p:spTree>
      <p:nvGrpSpPr>
        <p:cNvPr id="1" name=""/>
        <p:cNvGrpSpPr/>
        <p:nvPr/>
      </p:nvGrpSpPr>
      <p:grpSpPr>
        <a:xfrm>
          <a:off x="0" y="0"/>
          <a:ext cx="0" cy="0"/>
          <a:chOff x="0" y="0"/>
          <a:chExt cx="0" cy="0"/>
        </a:xfrm>
      </p:grpSpPr>
      <p:pic>
        <p:nvPicPr>
          <p:cNvPr id="16390" name="Picture 7" descr="http://t0.gstatic.com/images?q=tbn:ANd9GcSnZJuSQPlYF20aphP3X5pU8ggmGn-7pA8fIofjKqLIknIXyS4x4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692696"/>
            <a:ext cx="7417569" cy="3050271"/>
          </a:xfrm>
          <a:prstGeom prst="rect">
            <a:avLst/>
          </a:prstGeom>
          <a:no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3"/>
          <p:cNvSpPr>
            <a:spLocks noGrp="1" noChangeArrowheads="1"/>
          </p:cNvSpPr>
          <p:nvPr>
            <p:ph type="subTitle" idx="1"/>
          </p:nvPr>
        </p:nvSpPr>
        <p:spPr>
          <a:xfrm rot="648885">
            <a:off x="4562475" y="4832350"/>
            <a:ext cx="5076825" cy="1908175"/>
          </a:xfrm>
        </p:spPr>
        <p:txBody>
          <a:bodyPr lIns="92075" tIns="46038" rIns="92075" bIns="46038"/>
          <a:lstStyle/>
          <a:p>
            <a:pPr eaLnBrk="1" hangingPunct="1">
              <a:defRPr/>
            </a:pPr>
            <a:r>
              <a:rPr lang="en-US" sz="2000" dirty="0" err="1" smtClean="0"/>
              <a:t>Matjaž</a:t>
            </a:r>
            <a:r>
              <a:rPr lang="en-US" sz="2000" dirty="0" smtClean="0"/>
              <a:t> Gams</a:t>
            </a:r>
            <a:r>
              <a:rPr lang="sl-SI" sz="2000" dirty="0" smtClean="0"/>
              <a:t> </a:t>
            </a:r>
            <a:endParaRPr lang="en-US" sz="2000" dirty="0" smtClean="0"/>
          </a:p>
          <a:p>
            <a:pPr eaLnBrk="1" hangingPunct="1">
              <a:defRPr/>
            </a:pPr>
            <a:r>
              <a:rPr lang="sl-SI" sz="2000" dirty="0" smtClean="0"/>
              <a:t>Institut “</a:t>
            </a:r>
            <a:r>
              <a:rPr lang="en-US" sz="2000" dirty="0" smtClean="0"/>
              <a:t>Jo</a:t>
            </a:r>
            <a:r>
              <a:rPr lang="sl-SI" sz="2000" dirty="0" smtClean="0"/>
              <a:t>ž</a:t>
            </a:r>
            <a:r>
              <a:rPr lang="en-US" sz="2000" dirty="0" err="1" smtClean="0"/>
              <a:t>ef</a:t>
            </a:r>
            <a:r>
              <a:rPr lang="en-US" sz="2000" dirty="0" smtClean="0"/>
              <a:t> Stefan</a:t>
            </a:r>
            <a:r>
              <a:rPr lang="sl-SI" sz="2000" dirty="0" smtClean="0"/>
              <a:t>”</a:t>
            </a:r>
            <a:r>
              <a:rPr lang="en-US" sz="2000" dirty="0" smtClean="0"/>
              <a:t> </a:t>
            </a:r>
          </a:p>
          <a:p>
            <a:pPr eaLnBrk="1" hangingPunct="1">
              <a:defRPr/>
            </a:pPr>
            <a:endParaRPr lang="en-US" dirty="0" smtClean="0"/>
          </a:p>
        </p:txBody>
      </p:sp>
      <p:sp>
        <p:nvSpPr>
          <p:cNvPr id="18436" name="Title 5"/>
          <p:cNvSpPr>
            <a:spLocks noGrp="1"/>
          </p:cNvSpPr>
          <p:nvPr>
            <p:ph type="ctrTitle" sz="quarter"/>
          </p:nvPr>
        </p:nvSpPr>
        <p:spPr>
          <a:xfrm rot="169952">
            <a:off x="6350" y="3643313"/>
            <a:ext cx="5762625" cy="1557337"/>
          </a:xfrm>
        </p:spPr>
        <p:txBody>
          <a:bodyPr/>
          <a:lstStyle/>
          <a:p>
            <a:pPr algn="l"/>
            <a:r>
              <a:rPr lang="sl-SI" sz="4000" smtClean="0">
                <a:effectLst/>
                <a:latin typeface="Times New Roman" panose="02020603050405020304" pitchFamily="18" charset="0"/>
                <a:cs typeface="Times New Roman" panose="02020603050405020304" pitchFamily="18" charset="0"/>
              </a:rPr>
              <a:t>Razprodaja podjetij /</a:t>
            </a:r>
            <a:br>
              <a:rPr lang="sl-SI" sz="4000" smtClean="0">
                <a:effectLst/>
                <a:latin typeface="Times New Roman" panose="02020603050405020304" pitchFamily="18" charset="0"/>
                <a:cs typeface="Times New Roman" panose="02020603050405020304" pitchFamily="18" charset="0"/>
              </a:rPr>
            </a:br>
            <a:r>
              <a:rPr lang="sl-SI" sz="4000" smtClean="0">
                <a:effectLst/>
                <a:latin typeface="Times New Roman" panose="02020603050405020304" pitchFamily="18" charset="0"/>
                <a:cs typeface="Times New Roman" panose="02020603050405020304" pitchFamily="18" charset="0"/>
              </a:rPr>
              <a:t>Poslovna inteligenca</a:t>
            </a:r>
            <a:endParaRPr lang="en-US" sz="4000" smtClean="0">
              <a:effectLst/>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1"/>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E16D2D03-13BA-4269-892D-EF31EC3A0143}" type="slidenum">
              <a:rPr lang="en-US" smtClean="0">
                <a:latin typeface="Arial" panose="020B0604020202020204" pitchFamily="34" charset="0"/>
              </a:rPr>
              <a:pPr>
                <a:defRPr/>
              </a:pPr>
              <a:t>1</a:t>
            </a:fld>
            <a:endParaRPr lang="en-US" dirty="0" smtClean="0">
              <a:latin typeface="Arial" panose="020B0604020202020204" pitchFamily="34" charset="0"/>
            </a:endParaRPr>
          </a:p>
        </p:txBody>
      </p:sp>
      <p:sp>
        <p:nvSpPr>
          <p:cNvPr id="3" name="Date Placeholder 2"/>
          <p:cNvSpPr>
            <a:spLocks noGrp="1"/>
          </p:cNvSpPr>
          <p:nvPr>
            <p:ph type="dt" sz="quarter" idx="12"/>
          </p:nvPr>
        </p:nvSpPr>
        <p:spPr>
          <a:xfrm>
            <a:off x="457200" y="6245225"/>
            <a:ext cx="2674938" cy="476250"/>
          </a:xfrm>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smtClean="0">
                <a:latin typeface="Arial" panose="020B0604020202020204" pitchFamily="34" charset="0"/>
              </a:rPr>
              <a:t>LJ, 9.4.2015</a:t>
            </a:r>
            <a:endParaRPr lang="en-US" dirty="0" smtClean="0">
              <a:latin typeface="Arial" panose="020B0604020202020204"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left)">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292100"/>
            <a:ext cx="8229600" cy="565150"/>
          </a:xfrm>
        </p:spPr>
        <p:txBody>
          <a:bodyPr/>
          <a:lstStyle/>
          <a:p>
            <a:pPr algn="ctr">
              <a:defRPr/>
            </a:pPr>
            <a:r>
              <a:rPr lang="sl-SI" sz="3600" b="1" dirty="0" smtClean="0">
                <a:solidFill>
                  <a:schemeClr val="bg2"/>
                </a:solidFill>
                <a:effectLst>
                  <a:outerShdw blurRad="38100" dist="38100" dir="2700000" algn="tl">
                    <a:srgbClr val="C0C0C0"/>
                  </a:outerShdw>
                </a:effectLst>
              </a:rPr>
              <a:t>Poglobljeno: </a:t>
            </a:r>
            <a:r>
              <a:rPr lang="sl-SI" sz="3600" b="1" dirty="0" err="1" smtClean="0">
                <a:solidFill>
                  <a:schemeClr val="bg2"/>
                </a:solidFill>
                <a:effectLst>
                  <a:outerShdw blurRad="38100" dist="38100" dir="2700000" algn="tl">
                    <a:srgbClr val="C0C0C0"/>
                  </a:outerShdw>
                </a:effectLst>
              </a:rPr>
              <a:t>Pareto</a:t>
            </a:r>
            <a:r>
              <a:rPr lang="sl-SI" sz="3600" b="1" dirty="0" smtClean="0">
                <a:solidFill>
                  <a:schemeClr val="bg2"/>
                </a:solidFill>
                <a:effectLst>
                  <a:outerShdw blurRad="38100" dist="38100" dir="2700000" algn="tl">
                    <a:srgbClr val="C0C0C0"/>
                  </a:outerShdw>
                </a:effectLst>
              </a:rPr>
              <a:t> fronta</a:t>
            </a:r>
            <a:endParaRPr lang="en-US" sz="3600" b="1" dirty="0" smtClean="0">
              <a:solidFill>
                <a:schemeClr val="bg2"/>
              </a:solidFill>
              <a:effectLst>
                <a:outerShdw blurRad="38100" dist="38100" dir="2700000" algn="tl">
                  <a:srgbClr val="C0C0C0"/>
                </a:outerShdw>
              </a:effectLst>
            </a:endParaRPr>
          </a:p>
        </p:txBody>
      </p:sp>
      <p:pic>
        <p:nvPicPr>
          <p:cNvPr id="2867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475" y="1284288"/>
            <a:ext cx="6376988" cy="416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p:cNvSpPr txBox="1">
            <a:spLocks noChangeArrowheads="1"/>
          </p:cNvSpPr>
          <p:nvPr/>
        </p:nvSpPr>
        <p:spPr bwMode="auto">
          <a:xfrm>
            <a:off x="6227763" y="2921000"/>
            <a:ext cx="3867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sl-SI">
                <a:solidFill>
                  <a:srgbClr val="000000"/>
                </a:solidFill>
              </a:rPr>
              <a:t> </a:t>
            </a:r>
          </a:p>
        </p:txBody>
      </p:sp>
      <p:sp>
        <p:nvSpPr>
          <p:cNvPr id="2" name="Slide Number Placeholder 1"/>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03D40CC4-6D62-4A3D-B9CE-04BA81F122C7}" type="slidenum">
              <a:rPr lang="en-US" smtClean="0">
                <a:effectLst>
                  <a:outerShdw blurRad="38100" dist="38100" dir="2700000" algn="tl">
                    <a:srgbClr val="C0C0C0"/>
                  </a:outerShdw>
                </a:effectLst>
                <a:latin typeface="Arial" panose="020B0604020202020204" pitchFamily="34" charset="0"/>
              </a:rPr>
              <a:pPr>
                <a:defRPr/>
              </a:pPr>
              <a:t>10</a:t>
            </a:fld>
            <a:endParaRPr lang="en-US" smtClean="0">
              <a:effectLst>
                <a:outerShdw blurRad="38100" dist="38100" dir="2700000" algn="tl">
                  <a:srgbClr val="C0C0C0"/>
                </a:outerShdw>
              </a:effectLst>
              <a:latin typeface="Arial" panose="020B0604020202020204" pitchFamily="34" charset="0"/>
            </a:endParaRPr>
          </a:p>
        </p:txBody>
      </p:sp>
      <p:sp>
        <p:nvSpPr>
          <p:cNvPr id="3" name="Date Placeholder 2"/>
          <p:cNvSpPr>
            <a:spLocks noGrp="1"/>
          </p:cNvSpPr>
          <p:nvPr>
            <p:ph type="dt" sz="quarter" idx="10"/>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smtClean="0">
                <a:effectLst>
                  <a:outerShdw blurRad="38100" dist="38100" dir="2700000" algn="tl">
                    <a:srgbClr val="C0C0C0"/>
                  </a:outerShdw>
                </a:effectLst>
                <a:latin typeface="Arial" panose="020B0604020202020204" pitchFamily="34" charset="0"/>
              </a:rPr>
              <a:t>LJ, 9.4.2015</a:t>
            </a:r>
          </a:p>
        </p:txBody>
      </p:sp>
      <p:sp>
        <p:nvSpPr>
          <p:cNvPr id="28679" name="AutoShape 2" descr="data:image/png;base64,iVBORw0KGgoAAAANSUhEUgAAAN8AAADiCAMAAAD5w+JtAAABLFBMVEX8/vyURgTUehzMzsz///8AAABkZmRkmpyYSAQAAASXRwTP0c/ZfR3cfx2bSQTT1dM1Hwl9SBFooKJ2OASxsrGzZxijXhabWRX2+PbIysi9wMBcNQ23aRjY2tifnpx+PARNEABCbnCDhIMuLi4gICCSVBRglJYbKSowDQDLdRuNQwRfLQRTVVOLjItXhohbXVtsMwRBQkHl5+UqSUxCIACKi4qbnJtQJgRbMQBJSkkjJCNwcXA2WFtXV1cnGAgzMzMXCwQmAAASEhKcVAAgBAAADhVIKgs7IgldHgATLzQvFgR4MQCorKtrKABpOABjLwQyAACuXwAfDwR+RgMuAABIHwBiOiIdRk2HMwA7GQBUIgBdUkxDJgpULxk9AABDFgBAY2QQHiMkNzhBDgDM/cFNAAAXFUlEQVR4nN2dC3fauLaASdH2AE6iNnE72CeGjqGdhkfBNJgaDyX1JG1P6iS9meaem9w509PO//8PR/JTtmUeeRBgrzWzGh5Gn7ek/dCWnMs9kKCcQQWjh2rA/QrKg0XwxiCsJSDqgaaKoogVw1pHQCR01Lwr6lheQ0A0srDHh3Vt3fgQQhgivv668fW0MQR8WDLXDU8AGI1abTGfF7FsgbhefGTm7CgYY4KHHQ30dTOAyGqpots1RQmI9VsTPFSmQqcWq+PPLHnch8564KFyBerDIdhWryfYcj4AlGFN+ASokDGnSG0dAJSAL69C+aGbdheCJJBop3Qdsr5ZEX08UTWldVAggpoaqEzEYtA/sSKApZAhucqMtPmED+dTIrZJX7XJf30jt6qICKk9w9K4fHm5UlFUrCqGUDPKKwmIVME2W60R1Hl8dDz6XdaA/AoCog6085hOnAoPjxHswOppEOkWFqeAhYDayplCgqdOBwtE1VfMVCAD5OlYoYh9fbX4yiQ2mIdPWS1fBinQzuYTmbfcf4oqrFieAtn9TD5c0cK+q2jEPmAFVi2PhmpaFh8xd5FyFQCLeDGrhpdDMokZuHSiakMnBMRjaDnyCjpoyAEjDYhVyRm3eqgCmkyto6jWtBX1sJFkazhBKI5qJACkPPIYrD7Ghg4rm+BFZQsSk4w4Bj3n8hClSRUBiBpXFY8yyABOzEfDJvRQ+DZa8eiPhLZmwkkT62uUsEYmJD1sbKycJ50pCEPKCIrOGvGZICX1R/nQGow8KiSGSAWAWId+X9O0vmaUy6uOWA7XwUKRbdD1fsXRdd22hd5qE5IowklaeEXCmGZCiemXOragrjagPBTycSdGjLosCZPaK74GQUz8ULdEN83ES8ZgZbTiK5wI9aQ6mIJgcdNoojqaQYNLPd2SpvVEoTMCg5tOU2DqGCwLgtARl5LQaxO9/WWocPmwVZnScNQGQzLq+tLkSIM7TTUXdCy6Ms0PeI0JqTPk3RmNTLnYspcDEKG26ioOSUCk5kdAyBrxMxZydgdFvQ69hOcG4bGxML4JAx5ZMB7BUKPdamgopGNp7keJMVS4HVSGzCoDVOsYFdVx12dE1VrUVIuQaggyv7cQqoqKVWk4FkAgNkEk7dK9e1EDmQMoSrXM31GBLsK46URRatnKYvhQma7dtbhrImSwtNzmENMtBDkky/TesmxHTXukVub4Q5oQdmkMi1qDQeUhaHkZ52vReAi7K+oHMYMYKQvT1QWE8mMAPemw5VXgqcXr0kI0JWF72jR7Z3yjYD3d7Pm5lJzSNtpekzTOKBMlcu/lOgDVe8Llxno690kv2EvxOYtSn+03UVTcZAoq90GnxaruHzy+vKqbYBt5lbppcW8Ut6KETPgDhunOmtAeR/1TXZT+yKAPq//axLci86IuqWQaqbRyWXwk6hvKaesgYqnGwSM6lhxH6pt6ZDKxlPrgvQHqAR9RoETMgeZNGtgk83wGn8CbOkXJgk6q1WQCdmgERUIoUQpcViyNF5bCR3JNDNstWGGOBXcEwleuc9LWeZG3GCg60EpbUaSZ4QXCe6JBbWHrZ6QDBa2lSyVhvxOVkee0GOKM69LY5LguLF/IOV7kAj0ywmGvWJG2cMftQmT+qSk4K+BLAHJcLi6fA8LiAMmMEmZtGQgcmIuyYZtUjKkr1KKT3iBAR3D6Rijm4jRIQoF0KCeqnXAGIISapunp7GCq2dY4ffUOL1AURWtBgAjJWqrlomrE4nDqz7TtqfrD9VT/RAJxjniijheyhE29M89/YfHakNqKwhtHiW9hO41XAY6hdD8tLWApDeU0qPdT86MMetr6ZnZP3z/FSlp75FuZdQnYXEANSYvWXKUarPB8ZFvIaKkjU+PtCByPi0xdiU4dTcO4Pz1Tc0shzorCaTRu1dI/jLRhhvpgbBh0aTPwzplQmZ2aXVGFYdgNlPt20ajt5uFx1UdnWW6FlgiW0ZaDLA1SHcephIQozqeS+1AP3JgZMm235LO4zqUUqCLxaQkEGfuuJMZy6PSAGGmMXBKG7SEEXRVZ7JIa8Vs1chnFu4hx37luypfQhYiJtbD4uRiktqDTcSRJ63Q6IwgDX2YeJMa8omJRdYIKGKL1KAIWKzRoR7g+MhRFmpCHuis+OR4GYFWSTBugwiQEY6MJqfmO4EpHNXh8Od1Tl9vF3W8SwHZQv4UtndwVhMqVFg0H7z/9grQW03vk+tiLQ0F3txGRhiiuMN0vknLAh5kSg17Q4UVNlxWljLycYFv191/lFcXWaG6jl9cWkF1yU60RHwz9QrIKLftAju7junXxye+Wh2136sD9eqTgiE+h36tTzRKtj6CvBAPAm7wWswCB0Jh1SsJkgyjamgFC289A4LxVSxESFjrdkNlI4fDlccVR1YqnWkTrm8LIfZSZP7xzvB5k5Gi9QJCJJeRxyqNBuRF0Ri2zzb4e7uR0FwbVjudjstWx2FpcaWgWHjUSCcuoaml3kdg6FcewETJjZcyi5yiwVgJXFrUEyjd/zO1PEKcAOWUTCMGY8chw380CImatSVlU6SuTOJtJyMyQj+uqR+yZ6cQJifkeR1cl/dzb8hLtUlocXyVRTDZNsDZmQ0LJAr1jjsFkl1PITWPDRELT0ehMGjHL+ngx44/wZXdPrqiCzE6VQ8/UQ53lUxIuQ41mU1V2LVu0F5MazFyBzRTRieIK8m3flYGYVpVEFCWbNHiOIbcXVNIV931nUiBw+PRaXH+JICOddsOwmM0fNPHJS7JnQotSjE/g8fVSyY6UYFjU0opC4r/47RWxZFlZvVY1o4Yhzebx0QhiGiAuLoiPANqm4oZ0dHcbDY4kutSTsdUBO0zAjdp8Pg9w4rhemP6oj+XUx52K48gSCbsNvU5c6Z4AkupGoGLcyAvsuMnko0uildSqJyvy4vjoOFK1fhgnSGVqjQ0SSLjn8Rh9prosviklm4+GlZM8BxLlLvQUBxQT95Wcz1tjHQCsxfj640w+B8wJqW7iYC8SLy0I6VCvtw2aaYj3qx7bP02fT0j2z55tThqAeLiolXe+ELyhI2Mx7WFrTCiErEy+zpiNkTjqWzRRvHlKvcOra3EHDsMHrQy+qMpXrFTSF5HggdXXGabwcJBJmo3PH3xqh4QXqUuNH3bDBHFA0nOfH2ioM/Hlxi4fLaXQ2oldZyLWH3prNRKS6wxYc5GJazMTHy1Mw1hWRlbPq6IMVSiKDhQfGg8JrUSfUmsAAiaOW5G174H7yZk/wR61bMstpieAuhLkvJ0xPPDRBgjJohlf8hFVDVqaZQ3BZPPNDJ+diFdRT7OkYKsALW4bV5yK0xrXwFIftGgXlft1ANuKdU7DBoPa/fj2DWLDQ756LC+T3M2CkNp2I/i2/MAbQGjqREtUXBGvzM0/+C2OWl2J+IYMH0KVipHY5rEkG3gIni4mp05s05IdVBbdFQNohR/m8xG1Qk2H2qJqr+YQgtdJ2gWa9SRNJQ43jFuC1amHEQSfj8RGrldjLt8BImSiS+5djJK6EPjSYS6eHX8hH9L8z1kLykDMIfSEgqSvQfC8SCa0dRGfpXP4os8tI18ipsGyHQRqHD4weXzC0vKRxrHZNBErdK+U38qQbzyJD+WXms8BIx+c+yVKAtSjda+IT+Dx+ZMJMyaXkI9u4LfbGKtSxRDqIKiMJxXy6WMOXy1Ya3fsZeYjflXbS0v02zjuakT64/GZrYBPX2o+6mioKs/ViGIFnw+pDF9nVfhyuYyj2VKxEHUG0nwR89Ly8SXi8x0TWuvD4Vt+/fGF4RMn8QmryYf0kK++lnxaOLCGxmx89ory1UYen5PmI3Nq+NK4vqJ8La+4Aw05fEr0mr6qfB3de2W8rnxeUSOq6Qyft9dmTfh6aT6feR34BHvd+eRsvvoa8NW9TVdjDl9rvLJ8UctblI9E6hy+sbmyfHaCT2bMQ8QnrAPfsMznY7Ivq8zXgUw+m+FbMf+TaXo2XzR9CuOHXYOeUxJ8KN4Xic1w+TDLt2LxEcNn91FCf0Kdagu1zPXgaxM+c8zyDd05dRRlZFYuvmX5SITLmvKQr7MefHXg8tHzitaCr7WOfLDOfAj1mba3II/QaD34/J1w+SGYLSJmfTgcfqeLuXVbb4U5QzfphNorxueSSYpT078DFL2FlwGVk6Aa9vj4+Lt7cMOQ7spk+/AK8CGnAnD9/PnzJpXGhisFKqUNX0qlkvtmwAs6EVerFmhLUhSSJUiBvxvbhUA2MsR9c5tKl8jlIRUXtWi0PVnS87AJX6mURcUTosySR7pLpfr30fv37wno4s6om1OOz+fii5MSVqrYRvXTsvKh7zflY2X7/dLyHXfvgu9wafmkr5mzyjx8yxroIhW274DvYWvlJwhy7oKvurSP0UES7LIDMLJ0KSlkmsnScvMVSp7DQjircU8lJs3r66YnJdc6RLzbV5BbxvFH/SoJuo3dy8HlJfU3L969e3fx5OdMeUI/QD7yjjqqJ5eXl66nOrgsQq/M20b+gELdalWVLRPg8YcPH54+e/b02f4Wlc0JsuXL3rOn9BtP/iRf/fCnq17TsoSeqj40ly8ob41+hS/Xb/f29h4FUI9mF5Z3c4/KH2/fXtHDMZdCg8iCP8729wnZPFCTibe2Hu3vHy3HA7sQ7N8dGSNbg2Xhe3YfeMvDZ/2+3nzGH+vN1361tdZ88te15suVj9a6f+bK8JQLmPBTqKvylCd7nuwnL3KwJHy573ubSTICs//Mk8cfP3587MmHf/Dko+dzF1/Er7K3yDMLJgnSEi3bfHZWPDz0ErxnT6g823flEc8hpa6KK0/jN2l/Ycd5TxGkDeITzFOAF1QYD3v2YbeEfO0E36P5feyl5ut9uR3J0vPB3prz7a8zXw4J98L3Y1kSTUh4cfcezOZZ+uD2BxIknKX4kq5LpoR2cIn5RmdxA7G5tee5LjPIE9/NSQbJy8QnQrxpz4I85z+ezCRn9LNby8uHIdG2dO+bLPSjqf65NM89TPHdhWy+XZonpt8L36N7P+t6ZkG94n3wZT5zbeGCdH6Euz5895BCWzm+7OmTz6cutNwHTZIsPtaL2ecmXzzhJeBA8k4KF1O/di9MPSVb5FqSz8NyvZiffUfFL0iDMAnzNlrvTN+ezb1YDRcRIfy1W2MGTIpDRaNlccfuTz1Pid+GJ7EGbm69ePEEij7Roeek7EfoQeIllHT8sfkEqsyydfP6+vr586OwSs+WHGd+dXofL5fltmG5V/rkSpWzbh6uJ1PZKMb4tj5C8czNwLCrnNwOnCmUr5RYy/d+rXre7XYD3WpGG5fLs3C6fbCnWNp3csdPT09dqIJXOTWt5qHQjevvhkxxvmKD/2Nui0jbGru7u92jI6pTS9PavV45i9J9WVRHI/j6/vPn6oaLNWs9h/uTCb47kM0nF9OKTfz6vGq1evrqFT16VOgouJdkpIvnijb+9etfp43G3GQBX/GulyBm4IthNhqN7rdvZGzqHUVhGVUD4Oi6usFUoc7Pt5uMbhbIF7WCVtOUrq9p7bDm5HxGgOr2bdiWh88TOgk1ute0jrRSpk/bOpr7PkUSvNJdHj6vQaTD7n47hKGUq8zGFxXb0gHty25YXnUPfIe3LGYrFUrVK8jJU67jm51dYnSahxcXh4eHxUgCE7x95xnQzSdBseykYu4pUmgCGYDVjMFH68gKG81m84qi+PVi1dhHgm9uw5QM4SwOdYLPK5YtNZrn583G1LJ1rmwfCblymo9MRCUy314ODorFy/Pz8wLjumRcKJtvc2tzf3//53hCKVgS28ysnPH5ClfFw6DLHAwGg3PSrtmn+gY4uVwxxkc6bbV7dXVyeNHd7W5sz2gQM/m29l6cuX70P105TtQRvj07y+I78/QXFFi6JfaDdycX74oXV1dk7G9se2WKE6RUBbp6d8r6eScXxRPv6/NY+sIgg4+wvfnxmsiOKz/evGbllzdv/jXg823Fa0k32Ar7avcx0cDJu8Fu1VVAZqu+0cfxamzVdGHQaJTmd2JKTS7f5tvvL1/u7PwUyM6P36I/6N/kvYy1pyRfHJVwUoflcnACB93zhjt6OJ+ke34SVeE3m6oy+Lbevonz/BrnI/Jyfr7oV12o3eZlsXjVbG64tbXs+w33JNLe+5sYmnhgUTrnOqBpvpc/3SFfSLm9fd4kXlnxajBggo7CJT1ZB/UgIxDJwHIHgW/gg2+Wzu0b8r2+NZ8PSacgMnkcMBr0HpuEWtXs78UcF28aIyP75MS374ENvjHfzm9XXDzCF9i/BhOITpwXSFS4UWWNgX/IhZDB5zkuVeK4nB9e+Lu8ikW3SpqaISrMtW7Kd8D37LY8s1yqFl0DeND1ZDdMJPBJmRtQqh57B+t0OP2T2pZm8xxCT4z8UXC/H9/QF8j23fN5s0KjGciA8QtJc7qFUnI+SSBcm/7BZJ/iloYGiwPXJyNqG5CbNumGBXxF3jC6A76N0DNzB8kGVeIVcYNdStKTSCcq8A19wX+4G1K/xO5ClbplFycnZKjN7L8Q/fGKeO+CLyHBdECzL01vIjg4uKp6SZVEk7zTZBGO8TWurprVuXMwhYMb8h1/mI+PBfUn8quDE6qQwe7uNguyXfQTML1/x/SXoe4pfIMb8sGfXL7Nn2fdy0QxN8iAosPz8DIiKZ2GB//+/7w0s/Jt7v3rpnwv5tyrRWO5aFczfeFLeHC6PoeBDyVujAqX3CL6Gfj4/XNuPo+R6YjbzMHp/zcnl+fFV8+j+1Kq3pQvozY25CulZMaGhk8OQcosfH7WeLtKJq6DkxNqGU+Y/agNrh72/vnTND7+5omQr7GbksZ26NFMaG6X4TudeE8809M9P+9eFIvgmZ3BLjU8zNcaj7l88PK2fJeDmGF3zTKVJrWEXmTEM/Kl02j3EvrfzAwM7Xme63Dl7tYLt+olvzEjXzI+msrH2HfPyJ9TOYhgr7xZpZRoEbtNOc3ncjQank90eEndvinZncbHWfh+zM+XUgyzLZQ6pL4vczXo0uWFiI/ZxpvkKxTcHAz5Fjw+r1YnpQCin+0uiC+hBjInbOxWqydXXgYqfIvd5orqsWs1vPDn8mC3Shdcpv+M+1NNXgb0DvrnLL/tLrBUuweH4Zpa6TNTHYS+x65VJdNHlbqt83gxhSveRJ/k++XNffAFTMSPCZvzSsvk2+AFQHfC99O98rGy/ZV5Vjw6vs2llpKvEXvwoNm89cERM/Ilx9/LjIWL2f3rDD72oWVI+rQgvtc/4nw7/znKCI8eF2/HF3swpvTXrQ/G4PPtH8bV9Rp+mpHv8Fb6K3zrxPhuf3AEn2/rIN4hF8b3Rb0dX3TijrskQFyHgzvnu0nQ4EsjVpyHHJgVyXeMPnvynsoXtzjjihvopPlmHX+HxW6VlbDCaDbcxN4QyDx5J4LqktDk9O8jmgY90ahYTo+K+29Nn5Hvl50Z+XjHchweHf19enq6u9udHCEVmma8BiadDC/5Puz5p0+fvoQ/YBiGVC4HBVExsf5nBr6X8J8Z+cDJlVMit91HJNe8xnz99Ol8d5u3dlS41hN8g+AjQZRQpaVzx8fHNfqUaWl6dSLSZuHbsRN8Py6y+HjH2cVuqELa1aKFf1+eX3stD3VUOIqf4YSso21/Ufrbt7/+gu+6PlYURZzCdAd88C5Tf9N+NORU5JGuA/z17ZSuXVLKbYifEYcM+Pz51fsjGAmCpWJcnhkrxsfZ1+Dx7YTy/dedmBTfbfF38sy++dZrqohVQfgOX79+onNRkq8HgmaRueLmFbJI+/v335+l5PGb1zs7L38J5DeAX1ghf//uyuBVQubdXOw2u9xraxrA0VGCL4dmKqGceH3FMJz0jFcEsG3yP6uSJd5T1Y3Uyzdqi8vQIw0J+f4LxSepVprC55cAAAAASUVORK5CYII="/>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sz="1800"/>
          </a:p>
        </p:txBody>
      </p:sp>
      <p:sp>
        <p:nvSpPr>
          <p:cNvPr id="18" name="TextBox 17"/>
          <p:cNvSpPr txBox="1"/>
          <p:nvPr/>
        </p:nvSpPr>
        <p:spPr>
          <a:xfrm>
            <a:off x="6219825" y="1695450"/>
            <a:ext cx="2924175" cy="4248150"/>
          </a:xfrm>
          <a:prstGeom prst="rect">
            <a:avLst/>
          </a:prstGeom>
          <a:solidFill>
            <a:schemeClr val="tx2"/>
          </a:solidFill>
        </p:spPr>
        <p:txBody>
          <a:bodyPr>
            <a:spAutoFit/>
          </a:bodyPr>
          <a:lstStyle/>
          <a:p>
            <a:pPr>
              <a:defRPr/>
            </a:pPr>
            <a:r>
              <a:rPr lang="sl-SI" dirty="0">
                <a:solidFill>
                  <a:schemeClr val="bg1">
                    <a:lumMod val="50000"/>
                  </a:schemeClr>
                </a:solidFill>
              </a:rPr>
              <a:t>Zeleno – </a:t>
            </a:r>
            <a:r>
              <a:rPr lang="sl-SI" dirty="0" err="1">
                <a:solidFill>
                  <a:schemeClr val="bg1">
                    <a:lumMod val="50000"/>
                  </a:schemeClr>
                </a:solidFill>
              </a:rPr>
              <a:t>Pareto</a:t>
            </a:r>
            <a:r>
              <a:rPr lang="sl-SI" dirty="0">
                <a:solidFill>
                  <a:schemeClr val="bg1">
                    <a:lumMod val="50000"/>
                  </a:schemeClr>
                </a:solidFill>
              </a:rPr>
              <a:t> fronta</a:t>
            </a:r>
          </a:p>
          <a:p>
            <a:pPr>
              <a:defRPr/>
            </a:pPr>
            <a:r>
              <a:rPr lang="sl-SI" dirty="0">
                <a:solidFill>
                  <a:schemeClr val="bg1">
                    <a:lumMod val="50000"/>
                  </a:schemeClr>
                </a:solidFill>
              </a:rPr>
              <a:t>Modro – vse možnosti</a:t>
            </a:r>
          </a:p>
          <a:p>
            <a:pPr>
              <a:defRPr/>
            </a:pPr>
            <a:r>
              <a:rPr lang="sl-SI" dirty="0">
                <a:solidFill>
                  <a:schemeClr val="bg1">
                    <a:lumMod val="50000"/>
                  </a:schemeClr>
                </a:solidFill>
              </a:rPr>
              <a:t>Rdeče - trenutno</a:t>
            </a:r>
          </a:p>
          <a:p>
            <a:pPr>
              <a:defRPr/>
            </a:pPr>
            <a:endParaRPr lang="sl-SI" dirty="0">
              <a:solidFill>
                <a:schemeClr val="bg1">
                  <a:lumMod val="50000"/>
                </a:schemeClr>
              </a:solidFill>
            </a:endParaRPr>
          </a:p>
          <a:p>
            <a:pPr>
              <a:defRPr/>
            </a:pPr>
            <a:endParaRPr lang="sl-SI" dirty="0">
              <a:solidFill>
                <a:schemeClr val="bg1">
                  <a:lumMod val="50000"/>
                </a:schemeClr>
              </a:solidFill>
            </a:endParaRPr>
          </a:p>
          <a:p>
            <a:pPr>
              <a:defRPr/>
            </a:pPr>
            <a:endParaRPr lang="sl-SI" dirty="0">
              <a:solidFill>
                <a:schemeClr val="bg1">
                  <a:lumMod val="50000"/>
                </a:schemeClr>
              </a:solidFill>
            </a:endParaRPr>
          </a:p>
          <a:p>
            <a:pPr>
              <a:defRPr/>
            </a:pPr>
            <a:endParaRPr lang="sl-SI" dirty="0">
              <a:solidFill>
                <a:schemeClr val="bg1">
                  <a:lumMod val="50000"/>
                </a:schemeClr>
              </a:solidFill>
            </a:endParaRPr>
          </a:p>
          <a:p>
            <a:pPr>
              <a:defRPr/>
            </a:pPr>
            <a:r>
              <a:rPr lang="sl-SI" dirty="0">
                <a:solidFill>
                  <a:schemeClr val="bg1">
                    <a:lumMod val="50000"/>
                  </a:schemeClr>
                </a:solidFill>
              </a:rPr>
              <a:t>Koliko </a:t>
            </a:r>
          </a:p>
          <a:p>
            <a:pPr>
              <a:defRPr/>
            </a:pPr>
            <a:r>
              <a:rPr lang="sl-SI" dirty="0">
                <a:solidFill>
                  <a:schemeClr val="bg1">
                    <a:lumMod val="50000"/>
                  </a:schemeClr>
                </a:solidFill>
              </a:rPr>
              <a:t>N – dimenzij</a:t>
            </a:r>
          </a:p>
          <a:p>
            <a:pPr>
              <a:defRPr/>
            </a:pPr>
            <a:r>
              <a:rPr lang="sl-SI" dirty="0">
                <a:solidFill>
                  <a:schemeClr val="bg1">
                    <a:lumMod val="50000"/>
                  </a:schemeClr>
                </a:solidFill>
              </a:rPr>
              <a:t>„soglasnih“</a:t>
            </a:r>
          </a:p>
          <a:p>
            <a:pPr>
              <a:defRPr/>
            </a:pPr>
            <a:endParaRPr lang="sl-SI" dirty="0">
              <a:solidFill>
                <a:srgbClr val="FF33CC"/>
              </a:solidFill>
            </a:endParaRPr>
          </a:p>
          <a:p>
            <a:pPr>
              <a:defRPr/>
            </a:pPr>
            <a:r>
              <a:rPr lang="sl-SI" dirty="0">
                <a:solidFill>
                  <a:srgbClr val="FF33CC"/>
                </a:solidFill>
              </a:rPr>
              <a:t>Mit: </a:t>
            </a:r>
          </a:p>
          <a:p>
            <a:pPr>
              <a:defRPr/>
            </a:pPr>
            <a:r>
              <a:rPr lang="sl-SI" dirty="0">
                <a:solidFill>
                  <a:srgbClr val="FF33CC"/>
                </a:solidFill>
              </a:rPr>
              <a:t>Dovolj je pogledati po eni lastnosti, saj so ostali nepomembni (kapital)</a:t>
            </a:r>
          </a:p>
        </p:txBody>
      </p:sp>
      <p:sp>
        <p:nvSpPr>
          <p:cNvPr id="19" name="TextBox 18"/>
          <p:cNvSpPr txBox="1"/>
          <p:nvPr/>
        </p:nvSpPr>
        <p:spPr>
          <a:xfrm>
            <a:off x="2805113" y="5210175"/>
            <a:ext cx="2703512" cy="923925"/>
          </a:xfrm>
          <a:prstGeom prst="rect">
            <a:avLst/>
          </a:prstGeom>
          <a:solidFill>
            <a:schemeClr val="tx2"/>
          </a:solidFill>
        </p:spPr>
        <p:txBody>
          <a:bodyPr>
            <a:spAutoFit/>
          </a:bodyPr>
          <a:lstStyle/>
          <a:p>
            <a:pPr>
              <a:defRPr/>
            </a:pPr>
            <a:r>
              <a:rPr lang="sl-SI" dirty="0">
                <a:solidFill>
                  <a:schemeClr val="bg1">
                    <a:lumMod val="50000"/>
                  </a:schemeClr>
                </a:solidFill>
              </a:rPr>
              <a:t>Cena ogrevanja doma</a:t>
            </a:r>
          </a:p>
          <a:p>
            <a:pPr>
              <a:defRPr/>
            </a:pPr>
            <a:r>
              <a:rPr lang="sl-SI" dirty="0">
                <a:solidFill>
                  <a:schemeClr val="bg1">
                    <a:lumMod val="50000"/>
                  </a:schemeClr>
                </a:solidFill>
              </a:rPr>
              <a:t>Cena avta</a:t>
            </a:r>
          </a:p>
          <a:p>
            <a:pPr>
              <a:defRPr/>
            </a:pPr>
            <a:r>
              <a:rPr lang="sl-SI" dirty="0">
                <a:solidFill>
                  <a:schemeClr val="bg1">
                    <a:lumMod val="50000"/>
                  </a:schemeClr>
                </a:solidFill>
              </a:rPr>
              <a:t>- Delež podjetij</a:t>
            </a:r>
          </a:p>
        </p:txBody>
      </p:sp>
      <p:sp>
        <p:nvSpPr>
          <p:cNvPr id="20" name="TextBox 19"/>
          <p:cNvSpPr txBox="1"/>
          <p:nvPr/>
        </p:nvSpPr>
        <p:spPr>
          <a:xfrm>
            <a:off x="107950" y="2827338"/>
            <a:ext cx="1150938" cy="2032000"/>
          </a:xfrm>
          <a:prstGeom prst="rect">
            <a:avLst/>
          </a:prstGeom>
          <a:solidFill>
            <a:schemeClr val="tx2"/>
          </a:solidFill>
        </p:spPr>
        <p:txBody>
          <a:bodyPr>
            <a:spAutoFit/>
          </a:bodyPr>
          <a:lstStyle/>
          <a:p>
            <a:pPr>
              <a:defRPr/>
            </a:pPr>
            <a:r>
              <a:rPr lang="sl-SI" dirty="0">
                <a:solidFill>
                  <a:schemeClr val="bg1">
                    <a:lumMod val="50000"/>
                  </a:schemeClr>
                </a:solidFill>
              </a:rPr>
              <a:t>- Udobje</a:t>
            </a:r>
          </a:p>
          <a:p>
            <a:pPr>
              <a:defRPr/>
            </a:pPr>
            <a:r>
              <a:rPr lang="sl-SI" dirty="0">
                <a:solidFill>
                  <a:schemeClr val="bg1">
                    <a:lumMod val="50000"/>
                  </a:schemeClr>
                </a:solidFill>
              </a:rPr>
              <a:t>- Udobje</a:t>
            </a:r>
          </a:p>
          <a:p>
            <a:pPr>
              <a:defRPr/>
            </a:pPr>
            <a:r>
              <a:rPr lang="sl-SI" dirty="0">
                <a:solidFill>
                  <a:schemeClr val="bg1">
                    <a:lumMod val="50000"/>
                  </a:schemeClr>
                </a:solidFill>
              </a:rPr>
              <a:t>- Denar</a:t>
            </a:r>
          </a:p>
          <a:p>
            <a:pPr>
              <a:defRPr/>
            </a:pPr>
            <a:endParaRPr lang="sl-SI" dirty="0">
              <a:solidFill>
                <a:schemeClr val="bg1">
                  <a:lumMod val="50000"/>
                </a:schemeClr>
              </a:solidFill>
            </a:endParaRPr>
          </a:p>
          <a:p>
            <a:pPr marL="285750" indent="-285750">
              <a:buFontTx/>
              <a:buChar char="-"/>
              <a:defRPr/>
            </a:pPr>
            <a:endParaRPr lang="sl-SI" dirty="0">
              <a:solidFill>
                <a:schemeClr val="bg1">
                  <a:lumMod val="50000"/>
                </a:schemeClr>
              </a:solidFill>
            </a:endParaRPr>
          </a:p>
          <a:p>
            <a:pPr>
              <a:defRPr/>
            </a:pPr>
            <a:endParaRPr lang="sl-SI" dirty="0">
              <a:solidFill>
                <a:schemeClr val="bg1">
                  <a:lumMod val="50000"/>
                </a:schemeClr>
              </a:solidFill>
            </a:endParaRPr>
          </a:p>
          <a:p>
            <a:pPr>
              <a:defRPr/>
            </a:pPr>
            <a:endParaRPr lang="en-US" dirty="0">
              <a:solidFill>
                <a:schemeClr val="bg1">
                  <a:lumMod val="50000"/>
                </a:schemeClr>
              </a:solidFill>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292100"/>
            <a:ext cx="8229600" cy="565150"/>
          </a:xfrm>
        </p:spPr>
        <p:txBody>
          <a:bodyPr/>
          <a:lstStyle/>
          <a:p>
            <a:pPr algn="ctr">
              <a:defRPr/>
            </a:pPr>
            <a:r>
              <a:rPr lang="sl-SI" sz="3600" b="1" dirty="0" smtClean="0">
                <a:solidFill>
                  <a:schemeClr val="bg2"/>
                </a:solidFill>
                <a:effectLst>
                  <a:outerShdw blurRad="38100" dist="38100" dir="2700000" algn="tl">
                    <a:srgbClr val="C0C0C0"/>
                  </a:outerShdw>
                </a:effectLst>
              </a:rPr>
              <a:t>Prodaja podjetij   </a:t>
            </a:r>
            <a:endParaRPr lang="en-US" sz="3600" b="1" dirty="0" smtClean="0">
              <a:solidFill>
                <a:schemeClr val="bg2"/>
              </a:solidFill>
              <a:effectLst>
                <a:outerShdw blurRad="38100" dist="38100" dir="2700000" algn="tl">
                  <a:srgbClr val="C0C0C0"/>
                </a:outerShdw>
              </a:effectLst>
            </a:endParaRPr>
          </a:p>
        </p:txBody>
      </p:sp>
      <p:sp>
        <p:nvSpPr>
          <p:cNvPr id="29699" name="Rectangle 3"/>
          <p:cNvSpPr>
            <a:spLocks noChangeArrowheads="1"/>
          </p:cNvSpPr>
          <p:nvPr/>
        </p:nvSpPr>
        <p:spPr bwMode="auto">
          <a:xfrm>
            <a:off x="303213" y="10668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sl-SI" sz="1800"/>
          </a:p>
        </p:txBody>
      </p:sp>
      <p:sp>
        <p:nvSpPr>
          <p:cNvPr id="29700" name="Text Box 4"/>
          <p:cNvSpPr txBox="1">
            <a:spLocks noChangeArrowheads="1"/>
          </p:cNvSpPr>
          <p:nvPr/>
        </p:nvSpPr>
        <p:spPr bwMode="auto">
          <a:xfrm>
            <a:off x="539750" y="1628775"/>
            <a:ext cx="8331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sl-SI">
                <a:solidFill>
                  <a:srgbClr val="000000"/>
                </a:solidFill>
              </a:rPr>
              <a:t> </a:t>
            </a:r>
          </a:p>
        </p:txBody>
      </p:sp>
      <p:sp>
        <p:nvSpPr>
          <p:cNvPr id="2" name="Slide Number Placeholder 1"/>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CDE398EC-D82E-4AB9-BE66-634217E9E314}" type="slidenum">
              <a:rPr lang="en-US" smtClean="0">
                <a:effectLst>
                  <a:outerShdw blurRad="38100" dist="38100" dir="2700000" algn="tl">
                    <a:srgbClr val="C0C0C0"/>
                  </a:outerShdw>
                </a:effectLst>
                <a:latin typeface="Arial" panose="020B0604020202020204" pitchFamily="34" charset="0"/>
              </a:rPr>
              <a:pPr>
                <a:defRPr/>
              </a:pPr>
              <a:t>11</a:t>
            </a:fld>
            <a:endParaRPr lang="en-US" smtClean="0">
              <a:effectLst>
                <a:outerShdw blurRad="38100" dist="38100" dir="2700000" algn="tl">
                  <a:srgbClr val="C0C0C0"/>
                </a:outerShdw>
              </a:effectLst>
              <a:latin typeface="Arial" panose="020B0604020202020204" pitchFamily="34" charset="0"/>
            </a:endParaRPr>
          </a:p>
        </p:txBody>
      </p:sp>
      <p:sp>
        <p:nvSpPr>
          <p:cNvPr id="29702" name="Rectangle 2"/>
          <p:cNvSpPr>
            <a:spLocks noChangeArrowheads="1"/>
          </p:cNvSpPr>
          <p:nvPr/>
        </p:nvSpPr>
        <p:spPr bwMode="auto">
          <a:xfrm>
            <a:off x="576263" y="973138"/>
            <a:ext cx="7991475"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r>
              <a:rPr lang="sl-SI" sz="2000">
                <a:solidFill>
                  <a:srgbClr val="161616"/>
                </a:solidFill>
                <a:latin typeface="Times New Roman" panose="02020603050405020304" pitchFamily="18" charset="0"/>
                <a:cs typeface="Times New Roman" panose="02020603050405020304" pitchFamily="18" charset="0"/>
              </a:rPr>
              <a:t>Tipični primer slabe prodaje: s prodajo pridobiš 50 milijonov, vsako leto izgubiš 10 milijonov, po 5 letih si na enakem, po 10 letih si na izgubi 50 milijonov.</a:t>
            </a: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r>
              <a:rPr lang="sl-SI" sz="2000">
                <a:solidFill>
                  <a:srgbClr val="161616"/>
                </a:solidFill>
                <a:latin typeface="Times New Roman" panose="02020603050405020304" pitchFamily="18" charset="0"/>
                <a:cs typeface="Times New Roman" panose="02020603050405020304" pitchFamily="18" charset="0"/>
              </a:rPr>
              <a:t>Potuha državi, da ne izpelje nujnih reform (omrtvičen denar).</a:t>
            </a: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r>
              <a:rPr lang="sl-SI" sz="2000">
                <a:solidFill>
                  <a:srgbClr val="161616"/>
                </a:solidFill>
                <a:latin typeface="Times New Roman" panose="02020603050405020304" pitchFamily="18" charset="0"/>
                <a:cs typeface="Times New Roman" panose="02020603050405020304" pitchFamily="18" charset="0"/>
              </a:rPr>
              <a:t>Tipičen primer dobre prodaje: podjetje bi drugače propadlo oz. se potem razširi. Primer: Lek?</a:t>
            </a:r>
          </a:p>
        </p:txBody>
      </p:sp>
      <p:sp>
        <p:nvSpPr>
          <p:cNvPr id="3" name="Date Placeholder 2"/>
          <p:cNvSpPr>
            <a:spLocks noGrp="1"/>
          </p:cNvSpPr>
          <p:nvPr>
            <p:ph type="dt" sz="quarter" idx="10"/>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smtClean="0">
                <a:effectLst>
                  <a:outerShdw blurRad="38100" dist="38100" dir="2700000" algn="tl">
                    <a:srgbClr val="C0C0C0"/>
                  </a:outerShdw>
                </a:effectLst>
                <a:latin typeface="Arial" panose="020B0604020202020204" pitchFamily="34" charset="0"/>
              </a:rPr>
              <a:t>LJ, 9.4.2015</a:t>
            </a:r>
          </a:p>
        </p:txBody>
      </p:sp>
      <p:graphicFrame>
        <p:nvGraphicFramePr>
          <p:cNvPr id="4" name="Chart 7"/>
          <p:cNvGraphicFramePr>
            <a:graphicFrameLocks/>
          </p:cNvGraphicFramePr>
          <p:nvPr/>
        </p:nvGraphicFramePr>
        <p:xfrm>
          <a:off x="1547813" y="982663"/>
          <a:ext cx="5976937" cy="24463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4"/>
          <p:cNvSpPr txBox="1">
            <a:spLocks noChangeArrowheads="1"/>
          </p:cNvSpPr>
          <p:nvPr/>
        </p:nvSpPr>
        <p:spPr bwMode="auto">
          <a:xfrm>
            <a:off x="539750" y="1628775"/>
            <a:ext cx="8331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sl-SI">
                <a:solidFill>
                  <a:srgbClr val="000000"/>
                </a:solidFill>
              </a:rPr>
              <a:t> </a:t>
            </a:r>
          </a:p>
        </p:txBody>
      </p:sp>
      <p:sp>
        <p:nvSpPr>
          <p:cNvPr id="2" name="Slide Number Placeholder 1"/>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9597E1F7-A755-4AB6-8012-B41B10E20299}" type="slidenum">
              <a:rPr lang="en-US" smtClean="0">
                <a:solidFill>
                  <a:srgbClr val="FFFFFF"/>
                </a:solidFill>
                <a:effectLst>
                  <a:outerShdw blurRad="38100" dist="38100" dir="2700000" algn="tl">
                    <a:srgbClr val="C0C0C0"/>
                  </a:outerShdw>
                </a:effectLst>
                <a:latin typeface="Arial" panose="020B0604020202020204" pitchFamily="34" charset="0"/>
              </a:rPr>
              <a:pPr>
                <a:defRPr/>
              </a:pPr>
              <a:t>12</a:t>
            </a:fld>
            <a:endParaRPr lang="en-US" smtClean="0">
              <a:solidFill>
                <a:srgbClr val="FFFFFF"/>
              </a:solidFill>
              <a:effectLst>
                <a:outerShdw blurRad="38100" dist="38100" dir="2700000" algn="tl">
                  <a:srgbClr val="C0C0C0"/>
                </a:outerShdw>
              </a:effectLst>
              <a:latin typeface="Arial" panose="020B0604020202020204" pitchFamily="34" charset="0"/>
            </a:endParaRPr>
          </a:p>
        </p:txBody>
      </p:sp>
      <p:sp>
        <p:nvSpPr>
          <p:cNvPr id="5" name="Footer Placeholder 4"/>
          <p:cNvSpPr>
            <a:spLocks noGrp="1"/>
          </p:cNvSpPr>
          <p:nvPr>
            <p:ph type="ftr" sz="quarter" idx="11"/>
          </p:nvPr>
        </p:nvSpPr>
        <p:spPr/>
        <p:txBody>
          <a:bodyPr/>
          <a:lstStyle/>
          <a:p>
            <a:pPr>
              <a:defRPr/>
            </a:pPr>
            <a:r>
              <a:rPr lang="sl-SI"/>
              <a:t>CECIIS Varazdin, 23.9.2015</a:t>
            </a:r>
          </a:p>
        </p:txBody>
      </p:sp>
      <p:pic>
        <p:nvPicPr>
          <p:cNvPr id="4710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0"/>
            <a:ext cx="8064500" cy="672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895450"/>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292100"/>
            <a:ext cx="8229600" cy="565150"/>
          </a:xfrm>
        </p:spPr>
        <p:txBody>
          <a:bodyPr/>
          <a:lstStyle/>
          <a:p>
            <a:pPr algn="ctr">
              <a:defRPr/>
            </a:pPr>
            <a:r>
              <a:rPr lang="sl-SI" sz="3600" b="1" dirty="0" smtClean="0">
                <a:solidFill>
                  <a:schemeClr val="bg2"/>
                </a:solidFill>
                <a:effectLst>
                  <a:outerShdw blurRad="38100" dist="38100" dir="2700000" algn="tl">
                    <a:srgbClr val="C0C0C0"/>
                  </a:outerShdw>
                </a:effectLst>
              </a:rPr>
              <a:t>Zaključek   </a:t>
            </a:r>
            <a:endParaRPr lang="en-US" sz="3600" b="1" dirty="0" smtClean="0">
              <a:solidFill>
                <a:schemeClr val="bg2"/>
              </a:solidFill>
              <a:effectLst>
                <a:outerShdw blurRad="38100" dist="38100" dir="2700000" algn="tl">
                  <a:srgbClr val="C0C0C0"/>
                </a:outerShdw>
              </a:effectLst>
            </a:endParaRPr>
          </a:p>
        </p:txBody>
      </p:sp>
      <p:sp>
        <p:nvSpPr>
          <p:cNvPr id="30723" name="Rectangle 3"/>
          <p:cNvSpPr>
            <a:spLocks noChangeArrowheads="1"/>
          </p:cNvSpPr>
          <p:nvPr/>
        </p:nvSpPr>
        <p:spPr bwMode="auto">
          <a:xfrm>
            <a:off x="303213" y="10668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sl-SI" sz="1800"/>
          </a:p>
        </p:txBody>
      </p:sp>
      <p:sp>
        <p:nvSpPr>
          <p:cNvPr id="30724" name="Text Box 4"/>
          <p:cNvSpPr txBox="1">
            <a:spLocks noChangeArrowheads="1"/>
          </p:cNvSpPr>
          <p:nvPr/>
        </p:nvSpPr>
        <p:spPr bwMode="auto">
          <a:xfrm>
            <a:off x="539750" y="1628775"/>
            <a:ext cx="8331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sl-SI">
                <a:solidFill>
                  <a:srgbClr val="000000"/>
                </a:solidFill>
              </a:rPr>
              <a:t> </a:t>
            </a:r>
          </a:p>
        </p:txBody>
      </p:sp>
      <p:sp>
        <p:nvSpPr>
          <p:cNvPr id="2" name="Slide Number Placeholder 1"/>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9DE65D17-3C77-4ABC-85B7-04569418356E}" type="slidenum">
              <a:rPr lang="en-US" smtClean="0">
                <a:effectLst>
                  <a:outerShdw blurRad="38100" dist="38100" dir="2700000" algn="tl">
                    <a:srgbClr val="C0C0C0"/>
                  </a:outerShdw>
                </a:effectLst>
                <a:latin typeface="Arial" panose="020B0604020202020204" pitchFamily="34" charset="0"/>
              </a:rPr>
              <a:pPr>
                <a:defRPr/>
              </a:pPr>
              <a:t>13</a:t>
            </a:fld>
            <a:endParaRPr lang="en-US" smtClean="0">
              <a:effectLst>
                <a:outerShdw blurRad="38100" dist="38100" dir="2700000" algn="tl">
                  <a:srgbClr val="C0C0C0"/>
                </a:outerShdw>
              </a:effectLst>
              <a:latin typeface="Arial" panose="020B0604020202020204" pitchFamily="34" charset="0"/>
            </a:endParaRPr>
          </a:p>
        </p:txBody>
      </p:sp>
      <p:sp>
        <p:nvSpPr>
          <p:cNvPr id="30726" name="Rectangle 2"/>
          <p:cNvSpPr>
            <a:spLocks noChangeArrowheads="1"/>
          </p:cNvSpPr>
          <p:nvPr/>
        </p:nvSpPr>
        <p:spPr bwMode="auto">
          <a:xfrm>
            <a:off x="576263" y="973138"/>
            <a:ext cx="7991475"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sl-SI" sz="2000">
                <a:solidFill>
                  <a:srgbClr val="161616"/>
                </a:solidFill>
                <a:latin typeface="Times New Roman" panose="02020603050405020304" pitchFamily="18" charset="0"/>
                <a:cs typeface="Times New Roman" panose="02020603050405020304" pitchFamily="18" charset="0"/>
              </a:rPr>
              <a:t>Slovence strižejo/strižemo – toliko stvari bi lahko enostavno izboljšali – razkrinkati zavajanje, uvesti stroko, zdravo pamet, poštenje</a:t>
            </a: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r>
              <a:rPr lang="sl-SI" sz="2000">
                <a:solidFill>
                  <a:srgbClr val="161616"/>
                </a:solidFill>
                <a:latin typeface="Times New Roman" panose="02020603050405020304" pitchFamily="18" charset="0"/>
                <a:cs typeface="Times New Roman" panose="02020603050405020304" pitchFamily="18" charset="0"/>
              </a:rPr>
              <a:t>Razprodaja podjetij: Kriterij: koliko imajo slovenski državljani prej in potem po letih </a:t>
            </a: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r>
              <a:rPr lang="sl-SI" sz="2000">
                <a:solidFill>
                  <a:srgbClr val="161616"/>
                </a:solidFill>
                <a:latin typeface="Times New Roman" panose="02020603050405020304" pitchFamily="18" charset="0"/>
                <a:cs typeface="Times New Roman" panose="02020603050405020304" pitchFamily="18" charset="0"/>
              </a:rPr>
              <a:t>Ugotovitev:  Posledice: najprej nek +, čez nekaj let 0, nato čedalje slabše; </a:t>
            </a:r>
          </a:p>
          <a:p>
            <a:pPr>
              <a:spcBef>
                <a:spcPct val="0"/>
              </a:spcBef>
              <a:buClrTx/>
              <a:buSzTx/>
              <a:buFontTx/>
              <a:buNone/>
            </a:pPr>
            <a:r>
              <a:rPr lang="sl-SI" sz="2000">
                <a:solidFill>
                  <a:srgbClr val="161616"/>
                </a:solidFill>
                <a:latin typeface="Times New Roman" panose="02020603050405020304" pitchFamily="18" charset="0"/>
                <a:cs typeface="Times New Roman" panose="02020603050405020304" pitchFamily="18" charset="0"/>
              </a:rPr>
              <a:t>Prodaja tujcem =(politično) razprodaja =(slabo)  ≠ privatizacija (odvisno)</a:t>
            </a: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r>
              <a:rPr lang="sl-SI" sz="2000">
                <a:solidFill>
                  <a:srgbClr val="FF33CC"/>
                </a:solidFill>
                <a:latin typeface="Times New Roman" panose="02020603050405020304" pitchFamily="18" charset="0"/>
                <a:cs typeface="Times New Roman" panose="02020603050405020304" pitchFamily="18" charset="0"/>
              </a:rPr>
              <a:t>Mit: Predlagana hitra razprodaja tujcem koristi Sloveniji </a:t>
            </a: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r>
              <a:rPr lang="sl-SI" sz="2000">
                <a:solidFill>
                  <a:srgbClr val="161616"/>
                </a:solidFill>
                <a:latin typeface="Times New Roman" panose="02020603050405020304" pitchFamily="18" charset="0"/>
                <a:cs typeface="Times New Roman" panose="02020603050405020304" pitchFamily="18" charset="0"/>
              </a:rPr>
              <a:t>Stroka lahko pomaga vladi, ministrom, da ne delajo prevelikih napak</a:t>
            </a: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r>
              <a:rPr lang="sl-SI" sz="2000">
                <a:solidFill>
                  <a:srgbClr val="161616"/>
                </a:solidFill>
                <a:latin typeface="Times New Roman" panose="02020603050405020304" pitchFamily="18" charset="0"/>
                <a:cs typeface="Times New Roman" panose="02020603050405020304" pitchFamily="18" charset="0"/>
              </a:rPr>
              <a:t>Povratna zanka: v medijih pojasniti katastrofalne poteze prejšnjih vlad, ministrov; razkrinkati zavajanje in ideologijo – </a:t>
            </a:r>
            <a:r>
              <a:rPr lang="sl-SI" sz="2000" b="1">
                <a:solidFill>
                  <a:srgbClr val="161616"/>
                </a:solidFill>
                <a:latin typeface="Times New Roman" panose="02020603050405020304" pitchFamily="18" charset="0"/>
                <a:cs typeface="Times New Roman" panose="02020603050405020304" pitchFamily="18" charset="0"/>
              </a:rPr>
              <a:t>prevzeti odgovornost</a:t>
            </a: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r>
              <a:rPr lang="sl-SI" sz="2000">
                <a:solidFill>
                  <a:srgbClr val="161616"/>
                </a:solidFill>
                <a:latin typeface="Times New Roman" panose="02020603050405020304" pitchFamily="18" charset="0"/>
                <a:cs typeface="Times New Roman" panose="02020603050405020304" pitchFamily="18" charset="0"/>
              </a:rPr>
              <a:t>Neboleče reforme pravosodja, politike, bančništva, zaposlovanja, …</a:t>
            </a: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endParaRPr lang="sl-SI" sz="2000">
              <a:solidFill>
                <a:srgbClr val="161616"/>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quarter" idx="10"/>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smtClean="0">
                <a:effectLst>
                  <a:outerShdw blurRad="38100" dist="38100" dir="2700000" algn="tl">
                    <a:srgbClr val="C0C0C0"/>
                  </a:outerShdw>
                </a:effectLst>
                <a:latin typeface="Arial" panose="020B0604020202020204" pitchFamily="34" charset="0"/>
              </a:rPr>
              <a:t>LJ, 9.4.2015</a:t>
            </a: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684213" y="122238"/>
            <a:ext cx="7772400" cy="890587"/>
          </a:xfrm>
        </p:spPr>
        <p:txBody>
          <a:bodyPr/>
          <a:lstStyle/>
          <a:p>
            <a:pPr eaLnBrk="1" hangingPunct="1"/>
            <a:r>
              <a:rPr lang="sl-SI" smtClean="0"/>
              <a:t>PREDSTAVITEV</a:t>
            </a:r>
          </a:p>
        </p:txBody>
      </p:sp>
      <p:sp>
        <p:nvSpPr>
          <p:cNvPr id="19459" name="Content Placeholder 2"/>
          <p:cNvSpPr>
            <a:spLocks noGrp="1"/>
          </p:cNvSpPr>
          <p:nvPr>
            <p:ph idx="1"/>
          </p:nvPr>
        </p:nvSpPr>
        <p:spPr>
          <a:xfrm>
            <a:off x="663575" y="1208088"/>
            <a:ext cx="8301038" cy="5330825"/>
          </a:xfrm>
        </p:spPr>
        <p:txBody>
          <a:bodyPr/>
          <a:lstStyle/>
          <a:p>
            <a:pPr eaLnBrk="1" hangingPunct="1">
              <a:defRPr/>
            </a:pPr>
            <a:r>
              <a:rPr lang="sl-SI" sz="1600" dirty="0" smtClean="0">
                <a:latin typeface="Tahoma" panose="020B0604030504040204" pitchFamily="34" charset="0"/>
                <a:cs typeface="Tahoma" panose="020B0604030504040204" pitchFamily="34" charset="0"/>
              </a:rPr>
              <a:t>Soustanovitelj: ACM </a:t>
            </a:r>
            <a:r>
              <a:rPr lang="sl-SI" sz="1600" dirty="0" err="1" smtClean="0">
                <a:latin typeface="Tahoma" panose="020B0604030504040204" pitchFamily="34" charset="0"/>
                <a:cs typeface="Tahoma" panose="020B0604030504040204" pitchFamily="34" charset="0"/>
              </a:rPr>
              <a:t>Slovenia</a:t>
            </a:r>
            <a:r>
              <a:rPr lang="sl-SI" sz="1600" dirty="0" smtClean="0">
                <a:latin typeface="Tahoma" panose="020B0604030504040204" pitchFamily="34" charset="0"/>
                <a:cs typeface="Tahoma" panose="020B0604030504040204" pitchFamily="34" charset="0"/>
              </a:rPr>
              <a:t>, SLAIS, DKZ, SATENA, IAS</a:t>
            </a:r>
          </a:p>
          <a:p>
            <a:pPr eaLnBrk="1" hangingPunct="1">
              <a:defRPr/>
            </a:pPr>
            <a:r>
              <a:rPr lang="sl-SI" sz="1600" dirty="0" smtClean="0">
                <a:latin typeface="Tahoma" panose="020B0604030504040204" pitchFamily="34" charset="0"/>
                <a:cs typeface="Tahoma" panose="020B0604030504040204" pitchFamily="34" charset="0"/>
              </a:rPr>
              <a:t>Predstojnik </a:t>
            </a:r>
            <a:r>
              <a:rPr lang="sl-SI" sz="1600" dirty="0" err="1" smtClean="0">
                <a:latin typeface="Tahoma" panose="020B0604030504040204" pitchFamily="34" charset="0"/>
                <a:cs typeface="Tahoma" panose="020B0604030504040204" pitchFamily="34" charset="0"/>
              </a:rPr>
              <a:t>rr</a:t>
            </a:r>
            <a:r>
              <a:rPr lang="sl-SI" sz="1600" dirty="0" smtClean="0">
                <a:latin typeface="Tahoma" panose="020B0604030504040204" pitchFamily="34" charset="0"/>
                <a:cs typeface="Tahoma" panose="020B0604030504040204" pitchFamily="34" charset="0"/>
              </a:rPr>
              <a:t> IAS, </a:t>
            </a:r>
            <a:r>
              <a:rPr lang="sl-SI" sz="1600" dirty="0" err="1" smtClean="0">
                <a:latin typeface="Tahoma" panose="020B0604030504040204" pitchFamily="34" charset="0"/>
                <a:cs typeface="Tahoma" panose="020B0604030504040204" pitchFamily="34" charset="0"/>
              </a:rPr>
              <a:t>presednik</a:t>
            </a:r>
            <a:r>
              <a:rPr lang="sl-SI" sz="1600" dirty="0" smtClean="0">
                <a:latin typeface="Tahoma" panose="020B0604030504040204" pitchFamily="34" charset="0"/>
                <a:cs typeface="Tahoma" panose="020B0604030504040204" pitchFamily="34" charset="0"/>
              </a:rPr>
              <a:t> ACM </a:t>
            </a:r>
            <a:r>
              <a:rPr lang="sl-SI" sz="1600" dirty="0" err="1" smtClean="0">
                <a:latin typeface="Tahoma" panose="020B0604030504040204" pitchFamily="34" charset="0"/>
                <a:cs typeface="Tahoma" panose="020B0604030504040204" pitchFamily="34" charset="0"/>
              </a:rPr>
              <a:t>Slovenia</a:t>
            </a:r>
            <a:r>
              <a:rPr lang="sl-SI" sz="1600" dirty="0" smtClean="0">
                <a:latin typeface="Tahoma" panose="020B0604030504040204" pitchFamily="34" charset="0"/>
                <a:cs typeface="Tahoma" panose="020B0604030504040204" pitchFamily="34" charset="0"/>
              </a:rPr>
              <a:t>, </a:t>
            </a:r>
            <a:r>
              <a:rPr lang="sl-SI" sz="1600" dirty="0" err="1" smtClean="0">
                <a:latin typeface="Tahoma" panose="020B0604030504040204" pitchFamily="34" charset="0"/>
                <a:cs typeface="Tahoma" panose="020B0604030504040204" pitchFamily="34" charset="0"/>
              </a:rPr>
              <a:t>red.prof</a:t>
            </a:r>
            <a:r>
              <a:rPr lang="sl-SI" sz="1600" dirty="0" smtClean="0">
                <a:latin typeface="Tahoma" panose="020B0604030504040204" pitchFamily="34" charset="0"/>
                <a:cs typeface="Tahoma" panose="020B0604030504040204" pitchFamily="34" charset="0"/>
              </a:rPr>
              <a:t>. LJ </a:t>
            </a:r>
            <a:r>
              <a:rPr lang="sl-SI" sz="1600" dirty="0" err="1" smtClean="0">
                <a:latin typeface="Tahoma" panose="020B0604030504040204" pitchFamily="34" charset="0"/>
                <a:cs typeface="Tahoma" panose="020B0604030504040204" pitchFamily="34" charset="0"/>
              </a:rPr>
              <a:t>Uni</a:t>
            </a:r>
            <a:r>
              <a:rPr lang="sl-SI" sz="1600" dirty="0" smtClean="0">
                <a:latin typeface="Tahoma" panose="020B0604030504040204" pitchFamily="34" charset="0"/>
                <a:cs typeface="Tahoma" panose="020B0604030504040204" pitchFamily="34" charset="0"/>
              </a:rPr>
              <a:t>., vodja odseka na IJS</a:t>
            </a:r>
          </a:p>
          <a:p>
            <a:pPr eaLnBrk="1" hangingPunct="1">
              <a:defRPr/>
            </a:pPr>
            <a:r>
              <a:rPr lang="sl-SI" sz="1600" dirty="0" smtClean="0">
                <a:latin typeface="Tahoma" panose="020B0604030504040204" pitchFamily="34" charset="0"/>
                <a:cs typeface="Tahoma" panose="020B0604030504040204" pitchFamily="34" charset="0"/>
              </a:rPr>
              <a:t>Angleško-slovenski slovarček rač. izrazov, 12.000 izrazov, 50.000 izvodov</a:t>
            </a:r>
            <a:endParaRPr lang="sl-SI" sz="1800" dirty="0" smtClean="0">
              <a:latin typeface="Tahoma" panose="020B0604030504040204" pitchFamily="34" charset="0"/>
              <a:cs typeface="Tahoma" panose="020B0604030504040204" pitchFamily="34" charset="0"/>
            </a:endParaRPr>
          </a:p>
          <a:p>
            <a:pPr eaLnBrk="1" hangingPunct="1">
              <a:defRPr/>
            </a:pPr>
            <a:r>
              <a:rPr lang="sl-SI" sz="1600" dirty="0" smtClean="0">
                <a:latin typeface="Tahoma" panose="020B0604030504040204" pitchFamily="34" charset="0"/>
                <a:cs typeface="Tahoma" panose="020B0604030504040204" pitchFamily="34" charset="0"/>
              </a:rPr>
              <a:t>Revija </a:t>
            </a:r>
            <a:r>
              <a:rPr lang="sl-SI" sz="1600" dirty="0" err="1" smtClean="0">
                <a:latin typeface="Tahoma" panose="020B0604030504040204" pitchFamily="34" charset="0"/>
                <a:cs typeface="Tahoma" panose="020B0604030504040204" pitchFamily="34" charset="0"/>
              </a:rPr>
              <a:t>Informatica</a:t>
            </a:r>
            <a:r>
              <a:rPr lang="sl-SI" sz="1600" dirty="0" smtClean="0">
                <a:latin typeface="Tahoma" panose="020B0604030504040204" pitchFamily="34" charset="0"/>
                <a:cs typeface="Tahoma" panose="020B0604030504040204" pitchFamily="34" charset="0"/>
              </a:rPr>
              <a:t>, med najbolje citiranimi slo. revijami v </a:t>
            </a:r>
            <a:r>
              <a:rPr lang="sl-SI" sz="1600" dirty="0" err="1" smtClean="0">
                <a:latin typeface="Tahoma" panose="020B0604030504040204" pitchFamily="34" charset="0"/>
                <a:cs typeface="Tahoma" panose="020B0604030504040204" pitchFamily="34" charset="0"/>
              </a:rPr>
              <a:t>Scopusu</a:t>
            </a:r>
            <a:endParaRPr lang="sl-SI" sz="1600" dirty="0" smtClean="0">
              <a:latin typeface="Tahoma" panose="020B0604030504040204" pitchFamily="34" charset="0"/>
              <a:cs typeface="Tahoma" panose="020B0604030504040204" pitchFamily="34" charset="0"/>
            </a:endParaRPr>
          </a:p>
          <a:p>
            <a:pPr eaLnBrk="1" hangingPunct="1">
              <a:defRPr/>
            </a:pPr>
            <a:r>
              <a:rPr lang="sl-SI" sz="1600" dirty="0" smtClean="0">
                <a:latin typeface="Tahoma" panose="020B0604030504040204" pitchFamily="34" charset="0"/>
                <a:cs typeface="Tahoma" panose="020B0604030504040204" pitchFamily="34" charset="0"/>
              </a:rPr>
              <a:t>Vodil/ sodeloval pri 200 projektih, tudi najboljših evropskih</a:t>
            </a:r>
          </a:p>
          <a:p>
            <a:pPr eaLnBrk="1" hangingPunct="1">
              <a:defRPr/>
            </a:pPr>
            <a:r>
              <a:rPr lang="sl-SI" sz="1600" dirty="0" smtClean="0">
                <a:latin typeface="Tahoma" panose="020B0604030504040204" pitchFamily="34" charset="0"/>
                <a:cs typeface="Tahoma" panose="020B0604030504040204" pitchFamily="34" charset="0"/>
              </a:rPr>
              <a:t>7 patentov, 100 člankov, 1100 vnosov v </a:t>
            </a:r>
            <a:r>
              <a:rPr lang="sl-SI" sz="1600" dirty="0" err="1" smtClean="0">
                <a:latin typeface="Tahoma" panose="020B0604030504040204" pitchFamily="34" charset="0"/>
                <a:cs typeface="Tahoma" panose="020B0604030504040204" pitchFamily="34" charset="0"/>
              </a:rPr>
              <a:t>Cobiss</a:t>
            </a:r>
            <a:endParaRPr lang="sl-SI" sz="1800" dirty="0" smtClean="0">
              <a:latin typeface="Tahoma" panose="020B0604030504040204" pitchFamily="34" charset="0"/>
              <a:cs typeface="Tahoma" panose="020B0604030504040204" pitchFamily="34" charset="0"/>
            </a:endParaRPr>
          </a:p>
          <a:p>
            <a:pPr eaLnBrk="1" hangingPunct="1">
              <a:defRPr/>
            </a:pPr>
            <a:r>
              <a:rPr lang="sl-SI" sz="1600" dirty="0" smtClean="0">
                <a:latin typeface="Tahoma" panose="020B0604030504040204" pitchFamily="34" charset="0"/>
                <a:cs typeface="Tahoma" panose="020B0604030504040204" pitchFamily="34" charset="0"/>
              </a:rPr>
              <a:t>Nagrade, stalno sodelovanje z gospodarstvom</a:t>
            </a:r>
          </a:p>
          <a:p>
            <a:pPr eaLnBrk="1" hangingPunct="1">
              <a:defRPr/>
            </a:pPr>
            <a:r>
              <a:rPr lang="sl-SI" sz="1600" dirty="0" smtClean="0">
                <a:latin typeface="Tahoma" panose="020B0604030504040204" pitchFamily="34" charset="0"/>
                <a:cs typeface="Tahoma" panose="020B0604030504040204" pitchFamily="34" charset="0"/>
              </a:rPr>
              <a:t>Uči(l) na: Jozef Stefan </a:t>
            </a:r>
            <a:r>
              <a:rPr lang="en-US" sz="1600" dirty="0" smtClean="0">
                <a:latin typeface="Tahoma" panose="020B0604030504040204" pitchFamily="34" charset="0"/>
                <a:cs typeface="Tahoma" panose="020B0604030504040204" pitchFamily="34" charset="0"/>
              </a:rPr>
              <a:t>International Postgraduate School, Alma Mater </a:t>
            </a:r>
            <a:r>
              <a:rPr lang="en-US" sz="1600" dirty="0" err="1" smtClean="0">
                <a:latin typeface="Tahoma" panose="020B0604030504040204" pitchFamily="34" charset="0"/>
                <a:cs typeface="Tahoma" panose="020B0604030504040204" pitchFamily="34" charset="0"/>
              </a:rPr>
              <a:t>Europaea</a:t>
            </a:r>
            <a:r>
              <a:rPr lang="en-US" sz="1600" dirty="0" smtClean="0">
                <a:latin typeface="Tahoma" panose="020B0604030504040204" pitchFamily="34" charset="0"/>
                <a:cs typeface="Tahoma" panose="020B0604030504040204" pitchFamily="34" charset="0"/>
              </a:rPr>
              <a:t>, Faculty of Economics, Faculty of Computer and Information Science, Faculty of Arts, School of Business and Management, University of Applied Sciences, Faculty of Management, Faculty of Maritime and Transport, Faculty of Education, Faculty of Social Sciences</a:t>
            </a:r>
            <a:endParaRPr lang="sl-SI" sz="1600" dirty="0" smtClean="0">
              <a:latin typeface="Tahoma" panose="020B0604030504040204" pitchFamily="34" charset="0"/>
              <a:cs typeface="Tahoma" panose="020B0604030504040204" pitchFamily="34" charset="0"/>
            </a:endParaRPr>
          </a:p>
          <a:p>
            <a:pPr eaLnBrk="1" hangingPunct="1">
              <a:defRPr/>
            </a:pPr>
            <a:r>
              <a:rPr lang="sl-SI" sz="1600" dirty="0" smtClean="0">
                <a:latin typeface="Tahoma" panose="020B0604030504040204" pitchFamily="34" charset="0"/>
                <a:cs typeface="Tahoma" panose="020B0604030504040204" pitchFamily="34" charset="0"/>
              </a:rPr>
              <a:t>Učil cca 20 predmetov, Inteligentne sisteme in agente, </a:t>
            </a:r>
            <a:r>
              <a:rPr lang="sl-SI" sz="1600" b="1" dirty="0" smtClean="0">
                <a:latin typeface="Tahoma" panose="020B0604030504040204" pitchFamily="34" charset="0"/>
                <a:cs typeface="Tahoma" panose="020B0604030504040204" pitchFamily="34" charset="0"/>
              </a:rPr>
              <a:t>Poslovna inteligenca</a:t>
            </a:r>
          </a:p>
          <a:p>
            <a:pPr marL="0" indent="0" eaLnBrk="1" hangingPunct="1">
              <a:buFont typeface="Arial" panose="020B0604020202020204" pitchFamily="34" charset="0"/>
              <a:buNone/>
              <a:defRPr/>
            </a:pPr>
            <a:endParaRPr lang="sl-SI" sz="1600" b="1" dirty="0" smtClean="0">
              <a:latin typeface="Tahoma" panose="020B0604030504040204" pitchFamily="34" charset="0"/>
              <a:cs typeface="Tahoma" panose="020B0604030504040204" pitchFamily="34" charset="0"/>
            </a:endParaRPr>
          </a:p>
          <a:p>
            <a:pPr eaLnBrk="1" hangingPunct="1">
              <a:defRPr/>
            </a:pPr>
            <a:r>
              <a:rPr lang="sl-SI" sz="1600" b="1" dirty="0" smtClean="0">
                <a:latin typeface="Tahoma" panose="020B0604030504040204" pitchFamily="34" charset="0"/>
                <a:cs typeface="Tahoma" panose="020B0604030504040204" pitchFamily="34" charset="0"/>
              </a:rPr>
              <a:t>Neodvisni strokovnjak!</a:t>
            </a:r>
          </a:p>
          <a:p>
            <a:pPr eaLnBrk="1" hangingPunct="1">
              <a:defRPr/>
            </a:pPr>
            <a:r>
              <a:rPr lang="sl-SI" sz="1600" b="1" dirty="0" smtClean="0">
                <a:latin typeface="Tahoma" panose="020B0604030504040204" pitchFamily="34" charset="0"/>
                <a:cs typeface="Tahoma" panose="020B0604030504040204" pitchFamily="34" charset="0"/>
              </a:rPr>
              <a:t>VERODOSTOJNOST ?</a:t>
            </a:r>
          </a:p>
          <a:p>
            <a:pPr eaLnBrk="1" hangingPunct="1">
              <a:defRPr/>
            </a:pPr>
            <a:endParaRPr lang="sl-SI" sz="1600" dirty="0" smtClean="0">
              <a:latin typeface="Tahoma" panose="020B0604030504040204" pitchFamily="34" charset="0"/>
              <a:cs typeface="Tahoma" panose="020B0604030504040204" pitchFamily="34" charset="0"/>
            </a:endParaRPr>
          </a:p>
          <a:p>
            <a:pPr eaLnBrk="1" hangingPunct="1">
              <a:defRPr/>
            </a:pPr>
            <a:endParaRPr lang="en-US" sz="1800" dirty="0" smtClean="0">
              <a:latin typeface="Tahoma" panose="020B0604030504040204" pitchFamily="34" charset="0"/>
              <a:cs typeface="Tahoma" panose="020B0604030504040204" pitchFamily="34" charset="0"/>
            </a:endParaRPr>
          </a:p>
          <a:p>
            <a:pPr eaLnBrk="1" hangingPunct="1">
              <a:spcBef>
                <a:spcPct val="0"/>
              </a:spcBef>
              <a:buFont typeface="Arial" panose="020B0604020202020204" pitchFamily="34" charset="0"/>
              <a:buNone/>
              <a:defRPr/>
            </a:pPr>
            <a:endParaRPr lang="sl-SI" sz="1400" dirty="0" smtClean="0"/>
          </a:p>
          <a:p>
            <a:pPr eaLnBrk="1" hangingPunct="1">
              <a:spcBef>
                <a:spcPct val="0"/>
              </a:spcBef>
              <a:buFont typeface="Arial" panose="020B0604020202020204" pitchFamily="34" charset="0"/>
              <a:buNone/>
              <a:defRPr/>
            </a:pPr>
            <a:endParaRPr lang="sl-SI" sz="1400" dirty="0" smtClean="0"/>
          </a:p>
          <a:p>
            <a:pPr eaLnBrk="1" hangingPunct="1">
              <a:spcBef>
                <a:spcPct val="0"/>
              </a:spcBef>
              <a:buFont typeface="Arial" panose="020B0604020202020204" pitchFamily="34" charset="0"/>
              <a:buNone/>
              <a:defRPr/>
            </a:pPr>
            <a:endParaRPr lang="en-US" sz="1400" dirty="0" smtClean="0"/>
          </a:p>
        </p:txBody>
      </p:sp>
      <p:sp>
        <p:nvSpPr>
          <p:cNvPr id="2048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4245703F-4B81-41DA-9756-7B94C959E5FB}" type="slidenum">
              <a:rPr lang="en-US" sz="1200" smtClean="0">
                <a:solidFill>
                  <a:srgbClr val="898989"/>
                </a:solidFill>
                <a:latin typeface="Tahoma" panose="020B0604030504040204" pitchFamily="34" charset="0"/>
              </a:rPr>
              <a:pPr>
                <a:spcBef>
                  <a:spcPct val="0"/>
                </a:spcBef>
                <a:buFontTx/>
                <a:buNone/>
              </a:pPr>
              <a:t>2</a:t>
            </a:fld>
            <a:endParaRPr lang="en-US" sz="1200" smtClean="0">
              <a:solidFill>
                <a:srgbClr val="898989"/>
              </a:solidFill>
              <a:latin typeface="Tahoma" panose="020B0604030504040204" pitchFamily="34" charset="0"/>
            </a:endParaRPr>
          </a:p>
        </p:txBody>
      </p:sp>
    </p:spTree>
  </p:cSld>
  <p:clrMapOvr>
    <a:masterClrMapping/>
  </p:clrMapOvr>
  <p:transition advClick="0" advTm="10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5613" y="292100"/>
            <a:ext cx="8229600" cy="565150"/>
          </a:xfrm>
        </p:spPr>
        <p:txBody>
          <a:bodyPr/>
          <a:lstStyle/>
          <a:p>
            <a:pPr algn="ctr">
              <a:defRPr/>
            </a:pPr>
            <a:r>
              <a:rPr lang="sl-SI" sz="3600" b="1" dirty="0" smtClean="0">
                <a:solidFill>
                  <a:schemeClr val="bg2"/>
                </a:solidFill>
                <a:effectLst>
                  <a:outerShdw blurRad="38100" dist="38100" dir="2700000" algn="tl">
                    <a:srgbClr val="C0C0C0"/>
                  </a:outerShdw>
                </a:effectLst>
              </a:rPr>
              <a:t>Osnovne teze BI   </a:t>
            </a:r>
            <a:endParaRPr lang="en-US" sz="3600" b="1" dirty="0" smtClean="0">
              <a:solidFill>
                <a:schemeClr val="bg2"/>
              </a:solidFill>
              <a:effectLst>
                <a:outerShdw blurRad="38100" dist="38100" dir="2700000" algn="tl">
                  <a:srgbClr val="C0C0C0"/>
                </a:outerShdw>
              </a:effectLst>
            </a:endParaRPr>
          </a:p>
        </p:txBody>
      </p:sp>
      <p:sp>
        <p:nvSpPr>
          <p:cNvPr id="21507" name="Rectangle 3"/>
          <p:cNvSpPr>
            <a:spLocks noChangeArrowheads="1"/>
          </p:cNvSpPr>
          <p:nvPr/>
        </p:nvSpPr>
        <p:spPr bwMode="auto">
          <a:xfrm>
            <a:off x="303213" y="10668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sl-SI" sz="1800"/>
          </a:p>
        </p:txBody>
      </p:sp>
      <p:sp>
        <p:nvSpPr>
          <p:cNvPr id="21508" name="Text Box 4"/>
          <p:cNvSpPr txBox="1">
            <a:spLocks noChangeArrowheads="1"/>
          </p:cNvSpPr>
          <p:nvPr/>
        </p:nvSpPr>
        <p:spPr bwMode="auto">
          <a:xfrm>
            <a:off x="539750" y="1628775"/>
            <a:ext cx="83312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sl-SI">
                <a:solidFill>
                  <a:srgbClr val="000000"/>
                </a:solidFill>
              </a:rPr>
              <a:t> </a:t>
            </a:r>
          </a:p>
        </p:txBody>
      </p:sp>
      <p:sp>
        <p:nvSpPr>
          <p:cNvPr id="2" name="Slide Number Placeholder 1"/>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EAF36776-BF63-42D8-A9C7-697AA773F536}" type="slidenum">
              <a:rPr lang="en-US" smtClean="0">
                <a:effectLst>
                  <a:outerShdw blurRad="38100" dist="38100" dir="2700000" algn="tl">
                    <a:srgbClr val="C0C0C0"/>
                  </a:outerShdw>
                </a:effectLst>
                <a:latin typeface="Arial" panose="020B0604020202020204" pitchFamily="34" charset="0"/>
              </a:rPr>
              <a:pPr>
                <a:defRPr/>
              </a:pPr>
              <a:t>3</a:t>
            </a:fld>
            <a:endParaRPr lang="en-US" smtClean="0">
              <a:effectLst>
                <a:outerShdw blurRad="38100" dist="38100" dir="2700000" algn="tl">
                  <a:srgbClr val="C0C0C0"/>
                </a:outerShdw>
              </a:effectLst>
              <a:latin typeface="Arial" panose="020B0604020202020204" pitchFamily="34" charset="0"/>
            </a:endParaRPr>
          </a:p>
        </p:txBody>
      </p:sp>
      <p:sp>
        <p:nvSpPr>
          <p:cNvPr id="21510" name="Rectangle 2"/>
          <p:cNvSpPr>
            <a:spLocks noChangeArrowheads="1"/>
          </p:cNvSpPr>
          <p:nvPr/>
        </p:nvSpPr>
        <p:spPr bwMode="auto">
          <a:xfrm>
            <a:off x="539750" y="1136650"/>
            <a:ext cx="7991475"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sl-SI" sz="2400">
                <a:solidFill>
                  <a:srgbClr val="161616"/>
                </a:solidFill>
                <a:latin typeface="Times New Roman" panose="02020603050405020304" pitchFamily="18" charset="0"/>
                <a:cs typeface="Times New Roman" panose="02020603050405020304" pitchFamily="18" charset="0"/>
              </a:rPr>
              <a:t>Z metodami rudarjenja podatkov je za (skoraj) vsako odločitev </a:t>
            </a:r>
            <a:r>
              <a:rPr lang="sl-SI" sz="2400" b="1">
                <a:solidFill>
                  <a:srgbClr val="161616"/>
                </a:solidFill>
                <a:latin typeface="Times New Roman" panose="02020603050405020304" pitchFamily="18" charset="0"/>
                <a:cs typeface="Times New Roman" panose="02020603050405020304" pitchFamily="18" charset="0"/>
              </a:rPr>
              <a:t>nazaj možno ugotoviti učinek</a:t>
            </a:r>
            <a:r>
              <a:rPr lang="sl-SI" sz="2400">
                <a:solidFill>
                  <a:srgbClr val="161616"/>
                </a:solidFill>
                <a:latin typeface="Times New Roman" panose="02020603050405020304" pitchFamily="18" charset="0"/>
                <a:cs typeface="Times New Roman" panose="02020603050405020304" pitchFamily="18" charset="0"/>
              </a:rPr>
              <a:t>, če le imamo na voljo </a:t>
            </a:r>
            <a:r>
              <a:rPr lang="sl-SI" sz="2400" i="1">
                <a:solidFill>
                  <a:srgbClr val="161616"/>
                </a:solidFill>
                <a:latin typeface="Times New Roman" panose="02020603050405020304" pitchFamily="18" charset="0"/>
                <a:cs typeface="Times New Roman" panose="02020603050405020304" pitchFamily="18" charset="0"/>
              </a:rPr>
              <a:t>dovolj kvalitetnih podatkov</a:t>
            </a:r>
            <a:r>
              <a:rPr lang="sl-SI" sz="2400">
                <a:solidFill>
                  <a:srgbClr val="161616"/>
                </a:solidFill>
                <a:latin typeface="Times New Roman" panose="02020603050405020304" pitchFamily="18" charset="0"/>
                <a:cs typeface="Times New Roman" panose="02020603050405020304" pitchFamily="18" charset="0"/>
              </a:rPr>
              <a:t> /ob danih kriterijih možno ugotoviti vsaj: (uspeh, nejasno, neuspeh).</a:t>
            </a:r>
          </a:p>
          <a:p>
            <a:pPr>
              <a:spcBef>
                <a:spcPct val="0"/>
              </a:spcBef>
              <a:buClrTx/>
              <a:buSzTx/>
              <a:buFontTx/>
              <a:buNone/>
            </a:pPr>
            <a:endParaRPr lang="sl-SI" sz="24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r>
              <a:rPr lang="sl-SI" sz="2400">
                <a:solidFill>
                  <a:srgbClr val="161616"/>
                </a:solidFill>
                <a:latin typeface="Times New Roman" panose="02020603050405020304" pitchFamily="18" charset="0"/>
                <a:cs typeface="Times New Roman" panose="02020603050405020304" pitchFamily="18" charset="0"/>
              </a:rPr>
              <a:t>Z znanstvenimi metodami je možno ugotavljati posledice in učinke tudi v </a:t>
            </a:r>
            <a:r>
              <a:rPr lang="sl-SI" sz="2400" b="1">
                <a:solidFill>
                  <a:srgbClr val="161616"/>
                </a:solidFill>
                <a:latin typeface="Times New Roman" panose="02020603050405020304" pitchFamily="18" charset="0"/>
                <a:cs typeface="Times New Roman" panose="02020603050405020304" pitchFamily="18" charset="0"/>
              </a:rPr>
              <a:t>družboslovnih področjih </a:t>
            </a:r>
            <a:r>
              <a:rPr lang="sl-SI" sz="2400">
                <a:solidFill>
                  <a:srgbClr val="161616"/>
                </a:solidFill>
                <a:latin typeface="Times New Roman" panose="02020603050405020304" pitchFamily="18" charset="0"/>
                <a:cs typeface="Times New Roman" panose="02020603050405020304" pitchFamily="18" charset="0"/>
              </a:rPr>
              <a:t>(ekonomija, sociologija, politika …).</a:t>
            </a:r>
          </a:p>
          <a:p>
            <a:pPr>
              <a:spcBef>
                <a:spcPct val="0"/>
              </a:spcBef>
              <a:buClrTx/>
              <a:buSzTx/>
              <a:buFontTx/>
              <a:buNone/>
            </a:pPr>
            <a:endParaRPr lang="sl-SI" sz="24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r>
              <a:rPr lang="sl-SI" sz="2400">
                <a:solidFill>
                  <a:srgbClr val="161616"/>
                </a:solidFill>
                <a:latin typeface="Times New Roman" panose="02020603050405020304" pitchFamily="18" charset="0"/>
                <a:cs typeface="Times New Roman" panose="02020603050405020304" pitchFamily="18" charset="0"/>
              </a:rPr>
              <a:t>Za večino ukrepov se da </a:t>
            </a:r>
            <a:r>
              <a:rPr lang="sl-SI" sz="2400" b="1">
                <a:solidFill>
                  <a:srgbClr val="161616"/>
                </a:solidFill>
                <a:latin typeface="Times New Roman" panose="02020603050405020304" pitchFamily="18" charset="0"/>
                <a:cs typeface="Times New Roman" panose="02020603050405020304" pitchFamily="18" charset="0"/>
              </a:rPr>
              <a:t>vnaprej napovedati </a:t>
            </a:r>
            <a:r>
              <a:rPr lang="sl-SI" sz="2400">
                <a:solidFill>
                  <a:srgbClr val="161616"/>
                </a:solidFill>
                <a:latin typeface="Times New Roman" panose="02020603050405020304" pitchFamily="18" charset="0"/>
                <a:cs typeface="Times New Roman" panose="02020603050405020304" pitchFamily="18" charset="0"/>
              </a:rPr>
              <a:t>smotrnost.</a:t>
            </a:r>
          </a:p>
          <a:p>
            <a:pPr>
              <a:spcBef>
                <a:spcPct val="0"/>
              </a:spcBef>
              <a:buClrTx/>
              <a:buSzTx/>
              <a:buFontTx/>
              <a:buNone/>
            </a:pPr>
            <a:endParaRPr lang="sl-SI" sz="2400">
              <a:solidFill>
                <a:srgbClr val="161616"/>
              </a:solidFill>
              <a:latin typeface="Times New Roman" panose="02020603050405020304" pitchFamily="18" charset="0"/>
              <a:cs typeface="Times New Roman" panose="02020603050405020304" pitchFamily="18" charset="0"/>
            </a:endParaRPr>
          </a:p>
          <a:p>
            <a:pPr>
              <a:spcBef>
                <a:spcPct val="0"/>
              </a:spcBef>
              <a:buClrTx/>
              <a:buSzTx/>
              <a:buFontTx/>
              <a:buNone/>
            </a:pPr>
            <a:r>
              <a:rPr lang="sl-SI" sz="2400">
                <a:solidFill>
                  <a:srgbClr val="161616"/>
                </a:solidFill>
                <a:latin typeface="Times New Roman" panose="02020603050405020304" pitchFamily="18" charset="0"/>
                <a:cs typeface="Times New Roman" panose="02020603050405020304" pitchFamily="18" charset="0"/>
              </a:rPr>
              <a:t>S pomočjo računalnikov na večini domen premagamo ljudi same (šah). </a:t>
            </a:r>
            <a:r>
              <a:rPr lang="sl-SI" sz="2400" b="1">
                <a:solidFill>
                  <a:srgbClr val="161616"/>
                </a:solidFill>
                <a:latin typeface="Times New Roman" panose="02020603050405020304" pitchFamily="18" charset="0"/>
                <a:cs typeface="Times New Roman" panose="02020603050405020304" pitchFamily="18" charset="0"/>
              </a:rPr>
              <a:t>Superiornost</a:t>
            </a:r>
            <a:r>
              <a:rPr lang="sl-SI" sz="2400">
                <a:solidFill>
                  <a:srgbClr val="161616"/>
                </a:solidFill>
                <a:latin typeface="Times New Roman" panose="02020603050405020304" pitchFamily="18" charset="0"/>
                <a:cs typeface="Times New Roman" panose="02020603050405020304" pitchFamily="18" charset="0"/>
              </a:rPr>
              <a:t> (človek+računalnik) : (človek).</a:t>
            </a:r>
          </a:p>
          <a:p>
            <a:pPr>
              <a:spcBef>
                <a:spcPct val="0"/>
              </a:spcBef>
              <a:buClrTx/>
              <a:buSzTx/>
              <a:buFontTx/>
              <a:buNone/>
            </a:pPr>
            <a:endParaRPr lang="sl-SI" sz="2400">
              <a:solidFill>
                <a:srgbClr val="161616"/>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quarter" idx="10"/>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smtClean="0">
                <a:effectLst>
                  <a:outerShdw blurRad="38100" dist="38100" dir="2700000" algn="tl">
                    <a:srgbClr val="C0C0C0"/>
                  </a:outerShdw>
                </a:effectLst>
                <a:latin typeface="Arial" panose="020B0604020202020204" pitchFamily="34" charset="0"/>
              </a:rPr>
              <a:t>LJ, 9.4.2015</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4213" y="122238"/>
            <a:ext cx="7772400" cy="890587"/>
          </a:xfrm>
        </p:spPr>
        <p:txBody>
          <a:bodyPr/>
          <a:lstStyle/>
          <a:p>
            <a:pPr eaLnBrk="1" hangingPunct="1"/>
            <a:r>
              <a:rPr lang="sl-SI" smtClean="0"/>
              <a:t>MOTIVACIJA</a:t>
            </a:r>
          </a:p>
        </p:txBody>
      </p:sp>
      <p:sp>
        <p:nvSpPr>
          <p:cNvPr id="22531" name="Content Placeholder 2"/>
          <p:cNvSpPr>
            <a:spLocks noGrp="1"/>
          </p:cNvSpPr>
          <p:nvPr>
            <p:ph idx="1"/>
          </p:nvPr>
        </p:nvSpPr>
        <p:spPr>
          <a:xfrm>
            <a:off x="663575" y="1012825"/>
            <a:ext cx="3116263" cy="5526088"/>
          </a:xfrm>
        </p:spPr>
        <p:txBody>
          <a:bodyPr/>
          <a:lstStyle/>
          <a:p>
            <a:pPr marL="0" indent="0" eaLnBrk="1" hangingPunct="1">
              <a:spcBef>
                <a:spcPct val="0"/>
              </a:spcBef>
              <a:buFont typeface="Arial" panose="020B0604020202020204" pitchFamily="34" charset="0"/>
              <a:buNone/>
            </a:pPr>
            <a:r>
              <a:rPr lang="en-US" sz="2400" smtClean="0"/>
              <a:t>GAMS, Matjaž</a:t>
            </a:r>
            <a:r>
              <a:rPr lang="en-US" sz="2400" i="1" smtClean="0"/>
              <a:t>. </a:t>
            </a:r>
            <a:r>
              <a:rPr lang="en-US" sz="2400" b="1" i="1" smtClean="0"/>
              <a:t>Slovence strižejo : </a:t>
            </a:r>
            <a:r>
              <a:rPr lang="en-US" sz="2400" b="1" i="1" smtClean="0">
                <a:solidFill>
                  <a:srgbClr val="FF0000"/>
                </a:solidFill>
              </a:rPr>
              <a:t>toliko stvari lahko enostavno izboljšamo </a:t>
            </a:r>
            <a:r>
              <a:rPr lang="en-US" sz="2400" i="1" smtClean="0"/>
              <a:t>: prvi del trilogije Zrcala resničnosti</a:t>
            </a:r>
            <a:r>
              <a:rPr lang="en-US" sz="2400" smtClean="0"/>
              <a:t>. 1. izd. Ljubljana: samozal. M. Gams, 2014. 172 str., ilustr. ISBN 978-961-283-161-5. [COBISS.SI-ID </a:t>
            </a:r>
            <a:r>
              <a:rPr lang="en-US" sz="2400" smtClean="0">
                <a:hlinkClick r:id="rId2"/>
              </a:rPr>
              <a:t>276101120</a:t>
            </a:r>
            <a:r>
              <a:rPr lang="en-US" sz="2400" smtClean="0"/>
              <a:t>] </a:t>
            </a:r>
            <a:endParaRPr lang="sl-SI" sz="2400" smtClean="0"/>
          </a:p>
          <a:p>
            <a:pPr marL="0" indent="0" eaLnBrk="1" hangingPunct="1">
              <a:spcBef>
                <a:spcPct val="0"/>
              </a:spcBef>
              <a:buFont typeface="Arial" panose="020B0604020202020204" pitchFamily="34" charset="0"/>
              <a:buNone/>
            </a:pPr>
            <a:endParaRPr lang="sl-SI" sz="2400" smtClean="0"/>
          </a:p>
          <a:p>
            <a:pPr marL="0" indent="0" eaLnBrk="1" hangingPunct="1">
              <a:spcBef>
                <a:spcPct val="0"/>
              </a:spcBef>
              <a:buFont typeface="Arial" panose="020B0604020202020204" pitchFamily="34" charset="0"/>
              <a:buNone/>
            </a:pPr>
            <a:r>
              <a:rPr lang="sl-SI" sz="2400" smtClean="0">
                <a:solidFill>
                  <a:srgbClr val="FF0000"/>
                </a:solidFill>
              </a:rPr>
              <a:t>Stroka naj pomaga Sloveniji razkrinkati mite, da se prav odloči</a:t>
            </a:r>
          </a:p>
          <a:p>
            <a:pPr marL="0" indent="0" eaLnBrk="1" hangingPunct="1">
              <a:spcBef>
                <a:spcPct val="0"/>
              </a:spcBef>
              <a:buFont typeface="Arial" panose="020B0604020202020204" pitchFamily="34" charset="0"/>
              <a:buNone/>
            </a:pPr>
            <a:endParaRPr lang="sl-SI" sz="1400" smtClean="0"/>
          </a:p>
          <a:p>
            <a:pPr marL="0" indent="0" eaLnBrk="1" hangingPunct="1">
              <a:spcBef>
                <a:spcPct val="0"/>
              </a:spcBef>
              <a:buFont typeface="Arial" panose="020B0604020202020204" pitchFamily="34" charset="0"/>
              <a:buNone/>
            </a:pPr>
            <a:endParaRPr lang="en-US" sz="1400" smtClean="0"/>
          </a:p>
        </p:txBody>
      </p:sp>
      <p:sp>
        <p:nvSpPr>
          <p:cNvPr id="2253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EF809E5-CBFB-4636-BA2E-BC0424D367C4}" type="slidenum">
              <a:rPr lang="en-US" sz="1200" smtClean="0">
                <a:solidFill>
                  <a:srgbClr val="898989"/>
                </a:solidFill>
                <a:latin typeface="Tahoma" panose="020B0604030504040204" pitchFamily="34" charset="0"/>
              </a:rPr>
              <a:pPr>
                <a:spcBef>
                  <a:spcPct val="0"/>
                </a:spcBef>
                <a:buFontTx/>
                <a:buNone/>
              </a:pPr>
              <a:t>4</a:t>
            </a:fld>
            <a:endParaRPr lang="en-US" sz="1200" smtClean="0">
              <a:solidFill>
                <a:srgbClr val="898989"/>
              </a:solidFill>
              <a:latin typeface="Tahoma" panose="020B0604030504040204" pitchFamily="34" charset="0"/>
            </a:endParaRPr>
          </a:p>
        </p:txBody>
      </p:sp>
      <p:pic>
        <p:nvPicPr>
          <p:cNvPr id="2253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0225" y="1052513"/>
            <a:ext cx="4803775"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Click="0" advTm="10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4" name="Picture 9" descr="https://plot.ly/%7EC_Sevigny/2/percent-of-global-gdp-1820-20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4300" y="1844675"/>
            <a:ext cx="8135938"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Grp="1" noChangeArrowheads="1"/>
          </p:cNvSpPr>
          <p:nvPr>
            <p:ph type="title"/>
          </p:nvPr>
        </p:nvSpPr>
        <p:spPr>
          <a:xfrm>
            <a:off x="455613" y="292100"/>
            <a:ext cx="8229600" cy="328613"/>
          </a:xfrm>
        </p:spPr>
        <p:txBody>
          <a:bodyPr/>
          <a:lstStyle/>
          <a:p>
            <a:r>
              <a:rPr lang="sl-SI" sz="3600" smtClean="0">
                <a:latin typeface="Tahoma" panose="020B0604030504040204" pitchFamily="34" charset="0"/>
                <a:cs typeface="Tahoma" panose="020B0604030504040204" pitchFamily="34" charset="0"/>
              </a:rPr>
              <a:t>NEKAJ EKONOMSKIH MITOV</a:t>
            </a:r>
            <a:endParaRPr lang="en-US" sz="3600" smtClean="0">
              <a:latin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9C4D7C8A-777C-46DB-9B6B-900AA92E6559}" type="slidenum">
              <a:rPr lang="en-US" smtClean="0">
                <a:solidFill>
                  <a:srgbClr val="FFFFFF"/>
                </a:solidFill>
                <a:effectLst>
                  <a:outerShdw blurRad="38100" dist="38100" dir="2700000" algn="tl">
                    <a:srgbClr val="C0C0C0"/>
                  </a:outerShdw>
                </a:effectLst>
                <a:latin typeface="Arial" panose="020B0604020202020204" pitchFamily="34" charset="0"/>
              </a:rPr>
              <a:pPr>
                <a:defRPr/>
              </a:pPr>
              <a:t>5</a:t>
            </a:fld>
            <a:endParaRPr lang="en-US" smtClean="0">
              <a:solidFill>
                <a:srgbClr val="FFFFFF"/>
              </a:solidFill>
              <a:effectLst>
                <a:outerShdw blurRad="38100" dist="38100" dir="2700000" algn="tl">
                  <a:srgbClr val="C0C0C0"/>
                </a:outerShdw>
              </a:effectLst>
              <a:latin typeface="Arial" panose="020B0604020202020204" pitchFamily="34" charset="0"/>
            </a:endParaRPr>
          </a:p>
        </p:txBody>
      </p:sp>
      <p:sp>
        <p:nvSpPr>
          <p:cNvPr id="23557" name="Rectangle 2"/>
          <p:cNvSpPr>
            <a:spLocks noChangeArrowheads="1"/>
          </p:cNvSpPr>
          <p:nvPr/>
        </p:nvSpPr>
        <p:spPr bwMode="auto">
          <a:xfrm>
            <a:off x="879475" y="836613"/>
            <a:ext cx="79914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l-SI" sz="1800" b="1">
                <a:solidFill>
                  <a:srgbClr val="FF33CC"/>
                </a:solidFill>
                <a:latin typeface="Tahoma" panose="020B0604030504040204" pitchFamily="34" charset="0"/>
                <a:cs typeface="Tahoma" panose="020B0604030504040204" pitchFamily="34" charset="0"/>
              </a:rPr>
              <a:t>Razviti svet izkorišča nerazviti (Slovenija, EU, Amerika Indijo …</a:t>
            </a:r>
          </a:p>
          <a:p>
            <a:pPr>
              <a:spcBef>
                <a:spcPct val="0"/>
              </a:spcBef>
              <a:buFontTx/>
              <a:buNone/>
            </a:pPr>
            <a:r>
              <a:rPr lang="sl-SI" sz="1800" b="1">
                <a:solidFill>
                  <a:srgbClr val="FF33CC"/>
                </a:solidFill>
                <a:latin typeface="Tahoma" panose="020B0604030504040204" pitchFamily="34" charset="0"/>
                <a:cs typeface="Tahoma" panose="020B0604030504040204" pitchFamily="34" charset="0"/>
              </a:rPr>
              <a:t>Neoliberalne ekonomije napredujejo hitrejše</a:t>
            </a:r>
          </a:p>
          <a:p>
            <a:pPr>
              <a:spcBef>
                <a:spcPct val="0"/>
              </a:spcBef>
              <a:buFontTx/>
              <a:buNone/>
            </a:pPr>
            <a:r>
              <a:rPr lang="sl-SI" sz="1800" b="1">
                <a:solidFill>
                  <a:srgbClr val="FF33CC"/>
                </a:solidFill>
                <a:latin typeface="Tahoma" panose="020B0604030504040204" pitchFamily="34" charset="0"/>
                <a:cs typeface="Tahoma" panose="020B0604030504040204" pitchFamily="34" charset="0"/>
              </a:rPr>
              <a:t>Globalizacija in neoliberalizem (TTIP) sta nujna za boljši razvoj EU</a:t>
            </a:r>
          </a:p>
          <a:p>
            <a:pPr>
              <a:spcBef>
                <a:spcPct val="0"/>
              </a:spcBef>
              <a:buFontTx/>
              <a:buNone/>
            </a:pPr>
            <a:r>
              <a:rPr lang="sl-SI" sz="1800" b="1">
                <a:solidFill>
                  <a:srgbClr val="FF33CC"/>
                </a:solidFill>
                <a:latin typeface="Tahoma" panose="020B0604030504040204" pitchFamily="34" charset="0"/>
                <a:cs typeface="Tahoma" panose="020B0604030504040204" pitchFamily="34" charset="0"/>
              </a:rPr>
              <a:t>Centralno planirano gospodarstvo  nima perspektive</a:t>
            </a:r>
          </a:p>
          <a:p>
            <a:pPr>
              <a:spcBef>
                <a:spcPct val="0"/>
              </a:spcBef>
              <a:buFontTx/>
              <a:buNone/>
            </a:pPr>
            <a:r>
              <a:rPr lang="sl-SI" sz="1800" b="1">
                <a:solidFill>
                  <a:srgbClr val="FF33CC"/>
                </a:solidFill>
                <a:latin typeface="Tahoma" panose="020B0604030504040204" pitchFamily="34" charset="0"/>
                <a:cs typeface="Tahoma" panose="020B0604030504040204" pitchFamily="34" charset="0"/>
              </a:rPr>
              <a:t>Varčevalna politika je koristila Evropi</a:t>
            </a:r>
            <a:endParaRPr lang="en-US" sz="1800">
              <a:solidFill>
                <a:srgbClr val="FF33CC"/>
              </a:solidFill>
              <a:latin typeface="Tahoma" panose="020B0604030504040204" pitchFamily="34" charset="0"/>
              <a:cs typeface="Tahoma" panose="020B0604030504040204" pitchFamily="34" charset="0"/>
            </a:endParaRPr>
          </a:p>
        </p:txBody>
      </p:sp>
      <p:sp>
        <p:nvSpPr>
          <p:cNvPr id="3" name="Date Placeholder 2"/>
          <p:cNvSpPr>
            <a:spLocks noGrp="1"/>
          </p:cNvSpPr>
          <p:nvPr>
            <p:ph type="dt" sz="quarter" idx="10"/>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dirty="0" smtClean="0">
                <a:solidFill>
                  <a:srgbClr val="FFFFFF"/>
                </a:solidFill>
                <a:effectLst>
                  <a:outerShdw blurRad="38100" dist="38100" dir="2700000" algn="tl">
                    <a:srgbClr val="C0C0C0"/>
                  </a:outerShdw>
                </a:effectLst>
                <a:latin typeface="Arial" panose="020B0604020202020204" pitchFamily="34" charset="0"/>
              </a:rPr>
              <a:t>IAS, 8.1.2015</a:t>
            </a:r>
          </a:p>
        </p:txBody>
      </p:sp>
      <p:sp>
        <p:nvSpPr>
          <p:cNvPr id="23559" name="TextBox 3"/>
          <p:cNvSpPr txBox="1">
            <a:spLocks noChangeArrowheads="1"/>
          </p:cNvSpPr>
          <p:nvPr/>
        </p:nvSpPr>
        <p:spPr bwMode="auto">
          <a:xfrm>
            <a:off x="5903913" y="2046288"/>
            <a:ext cx="29670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sl-SI" sz="1800">
                <a:latin typeface="Tahoma" panose="020B0604030504040204" pitchFamily="34" charset="0"/>
              </a:rPr>
              <a:t>BDP od leta 2007 do 2014 </a:t>
            </a:r>
          </a:p>
          <a:p>
            <a:pPr>
              <a:spcBef>
                <a:spcPct val="0"/>
              </a:spcBef>
              <a:buFontTx/>
              <a:buNone/>
            </a:pPr>
            <a:r>
              <a:rPr lang="sl-SI" sz="1800">
                <a:latin typeface="Tahoma" panose="020B0604030504040204" pitchFamily="34" charset="0"/>
              </a:rPr>
              <a:t>ZDA      + 8.2%</a:t>
            </a:r>
          </a:p>
          <a:p>
            <a:pPr>
              <a:spcBef>
                <a:spcPct val="0"/>
              </a:spcBef>
              <a:buFontTx/>
              <a:buNone/>
            </a:pPr>
            <a:r>
              <a:rPr lang="sl-SI" sz="1800">
                <a:latin typeface="Tahoma" panose="020B0604030504040204" pitchFamily="34" charset="0"/>
              </a:rPr>
              <a:t>VB        + 3.7% </a:t>
            </a:r>
          </a:p>
          <a:p>
            <a:pPr>
              <a:spcBef>
                <a:spcPct val="0"/>
              </a:spcBef>
              <a:buFontTx/>
              <a:buNone/>
            </a:pPr>
            <a:r>
              <a:rPr lang="sl-SI" sz="1800">
                <a:latin typeface="Tahoma" panose="020B0604030504040204" pitchFamily="34" charset="0"/>
              </a:rPr>
              <a:t>Euro       - 0.9%</a:t>
            </a:r>
            <a:endParaRPr lang="en-US" sz="1800">
              <a:latin typeface="Tahoma" panose="020B0604030504040204" pitchFamily="34" charset="0"/>
            </a:endParaRPr>
          </a:p>
        </p:txBody>
      </p:sp>
      <p:pic>
        <p:nvPicPr>
          <p:cNvPr id="2356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52888" y="3357563"/>
            <a:ext cx="4667250"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355600" y="1239838"/>
            <a:ext cx="8515350"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defRPr/>
            </a:pPr>
            <a:r>
              <a:rPr lang="sl-SI" sz="2400" dirty="0" smtClean="0">
                <a:solidFill>
                  <a:srgbClr val="000000"/>
                </a:solidFill>
              </a:rPr>
              <a:t>Ro</a:t>
            </a:r>
            <a:r>
              <a:rPr lang="en-US" sz="2400" dirty="0" err="1" smtClean="0">
                <a:solidFill>
                  <a:srgbClr val="000000"/>
                </a:solidFill>
              </a:rPr>
              <a:t>bert</a:t>
            </a:r>
            <a:r>
              <a:rPr lang="en-US" sz="2400" dirty="0" smtClean="0">
                <a:solidFill>
                  <a:srgbClr val="000000"/>
                </a:solidFill>
              </a:rPr>
              <a:t> Merton, Social Theory and Social Structure, self fulfilling prophecy, bank</a:t>
            </a:r>
            <a:r>
              <a:rPr lang="sl-SI" sz="2400" dirty="0" smtClean="0">
                <a:solidFill>
                  <a:srgbClr val="000000"/>
                </a:solidFill>
              </a:rPr>
              <a:t>a</a:t>
            </a:r>
            <a:r>
              <a:rPr lang="en-US" sz="2400" dirty="0" smtClean="0">
                <a:solidFill>
                  <a:srgbClr val="000000"/>
                </a:solidFill>
              </a:rPr>
              <a:t> </a:t>
            </a:r>
            <a:r>
              <a:rPr lang="en-US" sz="2400" dirty="0" err="1" smtClean="0">
                <a:solidFill>
                  <a:srgbClr val="000000"/>
                </a:solidFill>
              </a:rPr>
              <a:t>Millingv</a:t>
            </a:r>
            <a:r>
              <a:rPr lang="sl-SI" sz="2400" dirty="0" smtClean="0">
                <a:solidFill>
                  <a:srgbClr val="000000"/>
                </a:solidFill>
              </a:rPr>
              <a:t>i</a:t>
            </a:r>
            <a:r>
              <a:rPr lang="en-US" sz="2400" dirty="0" err="1" smtClean="0">
                <a:solidFill>
                  <a:srgbClr val="000000"/>
                </a:solidFill>
              </a:rPr>
              <a:t>lle</a:t>
            </a:r>
            <a:r>
              <a:rPr lang="en-US" sz="2400" dirty="0" smtClean="0">
                <a:solidFill>
                  <a:srgbClr val="000000"/>
                </a:solidFill>
              </a:rPr>
              <a:t>, 1949</a:t>
            </a:r>
            <a:endParaRPr lang="sl-SI" sz="2400" dirty="0" smtClean="0">
              <a:solidFill>
                <a:srgbClr val="000000"/>
              </a:solidFill>
            </a:endParaRPr>
          </a:p>
          <a:p>
            <a:pPr>
              <a:spcBef>
                <a:spcPct val="0"/>
              </a:spcBef>
              <a:buClrTx/>
              <a:buSzTx/>
              <a:buFontTx/>
              <a:buNone/>
              <a:defRPr/>
            </a:pPr>
            <a:r>
              <a:rPr lang="sl-SI" sz="2400" dirty="0" smtClean="0">
                <a:solidFill>
                  <a:srgbClr val="000000"/>
                </a:solidFill>
              </a:rPr>
              <a:t>(mit: </a:t>
            </a:r>
            <a:r>
              <a:rPr lang="sl-SI" sz="2400" dirty="0" smtClean="0">
                <a:solidFill>
                  <a:srgbClr val="FF33CC"/>
                </a:solidFill>
              </a:rPr>
              <a:t>vedno se kupi po tržni ceni</a:t>
            </a:r>
            <a:r>
              <a:rPr lang="sl-SI" sz="2400" dirty="0" smtClean="0">
                <a:solidFill>
                  <a:srgbClr val="000000"/>
                </a:solidFill>
              </a:rPr>
              <a:t>)</a:t>
            </a:r>
          </a:p>
          <a:p>
            <a:pPr>
              <a:spcBef>
                <a:spcPct val="0"/>
              </a:spcBef>
              <a:buClrTx/>
              <a:buSzTx/>
              <a:buFontTx/>
              <a:buNone/>
              <a:defRPr/>
            </a:pPr>
            <a:endParaRPr lang="sl-SI" sz="2000" dirty="0" smtClean="0">
              <a:solidFill>
                <a:srgbClr val="000000"/>
              </a:solidFill>
            </a:endParaRPr>
          </a:p>
          <a:p>
            <a:pPr>
              <a:spcBef>
                <a:spcPct val="0"/>
              </a:spcBef>
              <a:buClrTx/>
              <a:buSzTx/>
              <a:buFontTx/>
              <a:buNone/>
              <a:defRPr/>
            </a:pPr>
            <a:r>
              <a:rPr lang="sl-SI" sz="2400" dirty="0" smtClean="0">
                <a:solidFill>
                  <a:srgbClr val="000000"/>
                </a:solidFill>
              </a:rPr>
              <a:t>Agenti, MAS, </a:t>
            </a:r>
          </a:p>
          <a:p>
            <a:pPr marL="457200" indent="-457200">
              <a:spcBef>
                <a:spcPct val="0"/>
              </a:spcBef>
              <a:buClrTx/>
              <a:buSzTx/>
              <a:buFontTx/>
              <a:buChar char="-"/>
              <a:defRPr/>
            </a:pPr>
            <a:r>
              <a:rPr lang="sl-SI" sz="2400" dirty="0" err="1" smtClean="0">
                <a:solidFill>
                  <a:srgbClr val="000000"/>
                </a:solidFill>
              </a:rPr>
              <a:t>Nashevo</a:t>
            </a:r>
            <a:r>
              <a:rPr lang="sl-SI" sz="2400" dirty="0" smtClean="0">
                <a:solidFill>
                  <a:srgbClr val="000000"/>
                </a:solidFill>
              </a:rPr>
              <a:t> ravnovesje, ujetnikova dilema, </a:t>
            </a:r>
            <a:r>
              <a:rPr lang="sl-SI" sz="2400" dirty="0" err="1" smtClean="0">
                <a:solidFill>
                  <a:srgbClr val="000000"/>
                </a:solidFill>
              </a:rPr>
              <a:t>Wooldridge</a:t>
            </a:r>
            <a:r>
              <a:rPr lang="sl-SI" sz="2400" dirty="0" smtClean="0">
                <a:solidFill>
                  <a:srgbClr val="000000"/>
                </a:solidFill>
              </a:rPr>
              <a:t/>
            </a:r>
            <a:br>
              <a:rPr lang="sl-SI" sz="2400" dirty="0" smtClean="0">
                <a:solidFill>
                  <a:srgbClr val="000000"/>
                </a:solidFill>
              </a:rPr>
            </a:br>
            <a:r>
              <a:rPr lang="sl-SI" sz="2400" dirty="0" smtClean="0">
                <a:solidFill>
                  <a:srgbClr val="000000"/>
                </a:solidFill>
              </a:rPr>
              <a:t>(mit: </a:t>
            </a:r>
            <a:r>
              <a:rPr lang="sl-SI" sz="2400" dirty="0" smtClean="0">
                <a:solidFill>
                  <a:srgbClr val="FF33CC"/>
                </a:solidFill>
              </a:rPr>
              <a:t>povsem svoboden trg je ekonomsko </a:t>
            </a:r>
            <a:r>
              <a:rPr lang="sl-SI" sz="2400" dirty="0" err="1" smtClean="0">
                <a:solidFill>
                  <a:srgbClr val="FF33CC"/>
                </a:solidFill>
              </a:rPr>
              <a:t>najusp</a:t>
            </a:r>
            <a:r>
              <a:rPr lang="sl-SI" sz="2400" dirty="0" smtClean="0">
                <a:solidFill>
                  <a:srgbClr val="000000"/>
                </a:solidFill>
              </a:rPr>
              <a:t>.)</a:t>
            </a:r>
          </a:p>
          <a:p>
            <a:pPr marL="457200" indent="-457200">
              <a:spcBef>
                <a:spcPct val="0"/>
              </a:spcBef>
              <a:buClrTx/>
              <a:buSzTx/>
              <a:buFontTx/>
              <a:buChar char="-"/>
              <a:defRPr/>
            </a:pPr>
            <a:r>
              <a:rPr lang="sl-SI" sz="2400" dirty="0" smtClean="0">
                <a:solidFill>
                  <a:srgbClr val="000000"/>
                </a:solidFill>
              </a:rPr>
              <a:t>Omejena racionalnost, vedenjska ekonomija</a:t>
            </a:r>
            <a:r>
              <a:rPr lang="en-US" sz="2400" dirty="0" smtClean="0">
                <a:solidFill>
                  <a:srgbClr val="000000"/>
                </a:solidFill>
              </a:rPr>
              <a:t>; </a:t>
            </a:r>
            <a:r>
              <a:rPr lang="sl-SI" sz="2400" dirty="0" smtClean="0">
                <a:solidFill>
                  <a:srgbClr val="000000"/>
                </a:solidFill>
              </a:rPr>
              <a:t>Herbert A. Simon, </a:t>
            </a:r>
            <a:r>
              <a:rPr lang="en-US" sz="2400" dirty="0" smtClean="0">
                <a:solidFill>
                  <a:srgbClr val="000000"/>
                </a:solidFill>
              </a:rPr>
              <a:t>Nobel</a:t>
            </a:r>
            <a:r>
              <a:rPr lang="sl-SI" sz="2400" dirty="0" err="1" smtClean="0">
                <a:solidFill>
                  <a:srgbClr val="000000"/>
                </a:solidFill>
              </a:rPr>
              <a:t>ova</a:t>
            </a:r>
            <a:r>
              <a:rPr lang="sl-SI" sz="2400" dirty="0" smtClean="0">
                <a:solidFill>
                  <a:srgbClr val="000000"/>
                </a:solidFill>
              </a:rPr>
              <a:t> nagrada za odločanje v ekonomiji, Turingova nagrada</a:t>
            </a:r>
          </a:p>
          <a:p>
            <a:pPr marL="457200" indent="-457200">
              <a:spcBef>
                <a:spcPct val="0"/>
              </a:spcBef>
              <a:buClrTx/>
              <a:buSzTx/>
              <a:buFontTx/>
              <a:buChar char="-"/>
              <a:defRPr/>
            </a:pPr>
            <a:r>
              <a:rPr lang="sl-SI" sz="2400" dirty="0" smtClean="0">
                <a:solidFill>
                  <a:srgbClr val="000000"/>
                </a:solidFill>
              </a:rPr>
              <a:t>Agent /  predvidljivost množic, R. </a:t>
            </a:r>
            <a:r>
              <a:rPr lang="sl-SI" sz="2400" dirty="0" err="1" smtClean="0">
                <a:solidFill>
                  <a:srgbClr val="000000"/>
                </a:solidFill>
              </a:rPr>
              <a:t>Heiner</a:t>
            </a:r>
            <a:r>
              <a:rPr lang="sl-SI" sz="2400" dirty="0" smtClean="0">
                <a:solidFill>
                  <a:srgbClr val="000000"/>
                </a:solidFill>
              </a:rPr>
              <a:t/>
            </a:r>
            <a:br>
              <a:rPr lang="sl-SI" sz="2400" dirty="0" smtClean="0">
                <a:solidFill>
                  <a:srgbClr val="000000"/>
                </a:solidFill>
              </a:rPr>
            </a:br>
            <a:r>
              <a:rPr lang="sl-SI" sz="2400" dirty="0" smtClean="0">
                <a:solidFill>
                  <a:srgbClr val="000000"/>
                </a:solidFill>
              </a:rPr>
              <a:t>(mit: </a:t>
            </a:r>
            <a:r>
              <a:rPr lang="sl-SI" sz="2400" dirty="0" smtClean="0">
                <a:solidFill>
                  <a:srgbClr val="FF33CC"/>
                </a:solidFill>
              </a:rPr>
              <a:t>ljudske množice se najbolje odločajo – </a:t>
            </a:r>
            <a:r>
              <a:rPr lang="sl-SI" sz="2400" dirty="0" err="1" smtClean="0">
                <a:solidFill>
                  <a:srgbClr val="FF33CC"/>
                </a:solidFill>
              </a:rPr>
              <a:t>demokra</a:t>
            </a:r>
            <a:r>
              <a:rPr lang="sl-SI" sz="2400" dirty="0" smtClean="0">
                <a:solidFill>
                  <a:srgbClr val="000000"/>
                </a:solidFill>
              </a:rPr>
              <a:t>.)</a:t>
            </a:r>
          </a:p>
          <a:p>
            <a:pPr marL="457200" indent="-457200">
              <a:spcBef>
                <a:spcPct val="0"/>
              </a:spcBef>
              <a:buClrTx/>
              <a:buSzTx/>
              <a:buFontTx/>
              <a:buChar char="-"/>
              <a:defRPr/>
            </a:pPr>
            <a:endParaRPr lang="sl-SI" sz="2400" dirty="0" smtClean="0">
              <a:solidFill>
                <a:srgbClr val="000000"/>
              </a:solidFill>
            </a:endParaRPr>
          </a:p>
          <a:p>
            <a:pPr>
              <a:spcBef>
                <a:spcPct val="0"/>
              </a:spcBef>
              <a:buClrTx/>
              <a:buSzTx/>
              <a:buFontTx/>
              <a:buNone/>
              <a:defRPr/>
            </a:pPr>
            <a:r>
              <a:rPr lang="sl-SI" sz="2400" dirty="0" smtClean="0">
                <a:solidFill>
                  <a:srgbClr val="000000"/>
                </a:solidFill>
              </a:rPr>
              <a:t>Strojno učenje in rudarjenje podatkov, </a:t>
            </a:r>
            <a:r>
              <a:rPr lang="sl-SI" sz="2400" dirty="0" err="1" smtClean="0">
                <a:solidFill>
                  <a:srgbClr val="000000"/>
                </a:solidFill>
              </a:rPr>
              <a:t>optimiranje</a:t>
            </a:r>
            <a:r>
              <a:rPr lang="sl-SI" sz="2400" dirty="0" smtClean="0">
                <a:solidFill>
                  <a:srgbClr val="000000"/>
                </a:solidFill>
              </a:rPr>
              <a:t>, …</a:t>
            </a:r>
          </a:p>
        </p:txBody>
      </p:sp>
      <p:sp>
        <p:nvSpPr>
          <p:cNvPr id="75778" name="Rectangle 2"/>
          <p:cNvSpPr>
            <a:spLocks noGrp="1" noChangeArrowheads="1"/>
          </p:cNvSpPr>
          <p:nvPr>
            <p:ph type="title"/>
          </p:nvPr>
        </p:nvSpPr>
        <p:spPr>
          <a:xfrm>
            <a:off x="455613" y="292100"/>
            <a:ext cx="8229600" cy="565150"/>
          </a:xfrm>
        </p:spPr>
        <p:txBody>
          <a:bodyPr/>
          <a:lstStyle/>
          <a:p>
            <a:pPr algn="ctr" eaLnBrk="1" hangingPunct="1">
              <a:defRPr/>
            </a:pPr>
            <a:r>
              <a:rPr lang="sl-SI" sz="3600" b="1" dirty="0" smtClean="0">
                <a:solidFill>
                  <a:schemeClr val="bg2"/>
                </a:solidFill>
                <a:effectLst>
                  <a:outerShdw blurRad="38100" dist="38100" dir="2700000" algn="tl">
                    <a:srgbClr val="C0C0C0"/>
                  </a:outerShdw>
                </a:effectLst>
              </a:rPr>
              <a:t>Motivacija / znanja BI</a:t>
            </a:r>
            <a:endParaRPr lang="en-US" sz="3600" b="1" dirty="0" smtClean="0">
              <a:solidFill>
                <a:schemeClr val="bg2"/>
              </a:solidFill>
              <a:effectLst>
                <a:outerShdw blurRad="38100" dist="38100" dir="2700000" algn="tl">
                  <a:srgbClr val="C0C0C0"/>
                </a:outerShdw>
              </a:effectLst>
            </a:endParaRPr>
          </a:p>
        </p:txBody>
      </p:sp>
      <p:sp>
        <p:nvSpPr>
          <p:cNvPr id="24580" name="Rectangle 3"/>
          <p:cNvSpPr>
            <a:spLocks noChangeArrowheads="1"/>
          </p:cNvSpPr>
          <p:nvPr/>
        </p:nvSpPr>
        <p:spPr bwMode="auto">
          <a:xfrm>
            <a:off x="303213" y="10668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sl-SI" sz="1800"/>
          </a:p>
        </p:txBody>
      </p:sp>
      <p:sp>
        <p:nvSpPr>
          <p:cNvPr id="2" name="Slide Number Placeholder 1"/>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52194B97-E481-40EB-8BF7-23BBBD8BF382}" type="slidenum">
              <a:rPr lang="en-US" smtClean="0">
                <a:effectLst>
                  <a:outerShdw blurRad="38100" dist="38100" dir="2700000" algn="tl">
                    <a:srgbClr val="C0C0C0"/>
                  </a:outerShdw>
                </a:effectLst>
                <a:latin typeface="Arial" panose="020B0604020202020204" pitchFamily="34" charset="0"/>
              </a:rPr>
              <a:pPr>
                <a:defRPr/>
              </a:pPr>
              <a:t>6</a:t>
            </a:fld>
            <a:endParaRPr lang="en-US" smtClean="0">
              <a:effectLst>
                <a:outerShdw blurRad="38100" dist="38100" dir="2700000" algn="tl">
                  <a:srgbClr val="C0C0C0"/>
                </a:outerShdw>
              </a:effectLst>
              <a:latin typeface="Arial" panose="020B0604020202020204" pitchFamily="34" charset="0"/>
            </a:endParaRPr>
          </a:p>
        </p:txBody>
      </p:sp>
      <p:sp>
        <p:nvSpPr>
          <p:cNvPr id="24582" name="Rectangle 2"/>
          <p:cNvSpPr>
            <a:spLocks noChangeArrowheads="1"/>
          </p:cNvSpPr>
          <p:nvPr/>
        </p:nvSpPr>
        <p:spPr bwMode="auto">
          <a:xfrm>
            <a:off x="879475" y="1066800"/>
            <a:ext cx="7991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sl-SI" sz="2000" b="1">
                <a:solidFill>
                  <a:srgbClr val="161616"/>
                </a:solidFill>
                <a:latin typeface="Times New Roman" panose="02020603050405020304" pitchFamily="18" charset="0"/>
                <a:cs typeface="Times New Roman" panose="02020603050405020304" pitchFamily="18" charset="0"/>
              </a:rPr>
              <a:t> </a:t>
            </a:r>
            <a:r>
              <a:rPr lang="sl-SI" sz="1600" b="1">
                <a:solidFill>
                  <a:srgbClr val="161616"/>
                </a:solidFill>
                <a:latin typeface="Times New Roman" panose="02020603050405020304" pitchFamily="18" charset="0"/>
                <a:cs typeface="Times New Roman" panose="02020603050405020304" pitchFamily="18" charset="0"/>
              </a:rPr>
              <a:t> </a:t>
            </a:r>
            <a:endParaRPr lang="en-US" sz="1400">
              <a:solidFill>
                <a:srgbClr val="161616"/>
              </a:solidFill>
              <a:latin typeface="Times New Roman" panose="02020603050405020304" pitchFamily="18" charset="0"/>
              <a:cs typeface="Times New Roman" panose="02020603050405020304" pitchFamily="18" charset="0"/>
            </a:endParaRPr>
          </a:p>
        </p:txBody>
      </p:sp>
      <p:sp>
        <p:nvSpPr>
          <p:cNvPr id="3" name="Date Placeholder 2"/>
          <p:cNvSpPr>
            <a:spLocks noGrp="1"/>
          </p:cNvSpPr>
          <p:nvPr>
            <p:ph type="dt" sz="quarter" idx="10"/>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smtClean="0">
                <a:effectLst>
                  <a:outerShdw blurRad="38100" dist="38100" dir="2700000" algn="tl">
                    <a:srgbClr val="C0C0C0"/>
                  </a:outerShdw>
                </a:effectLst>
                <a:latin typeface="Arial" panose="020B0604020202020204" pitchFamily="34" charset="0"/>
              </a:rPr>
              <a:t>LJ, 9.4.2015</a:t>
            </a: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560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1038" y="2641600"/>
            <a:ext cx="8389937" cy="357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Rectangle 2"/>
          <p:cNvSpPr>
            <a:spLocks noGrp="1" noChangeArrowheads="1"/>
          </p:cNvSpPr>
          <p:nvPr>
            <p:ph type="title"/>
          </p:nvPr>
        </p:nvSpPr>
        <p:spPr>
          <a:xfrm>
            <a:off x="455613" y="292100"/>
            <a:ext cx="8229600" cy="565150"/>
          </a:xfrm>
        </p:spPr>
        <p:txBody>
          <a:bodyPr/>
          <a:lstStyle/>
          <a:p>
            <a:pPr algn="ctr" eaLnBrk="1" hangingPunct="1">
              <a:defRPr/>
            </a:pPr>
            <a:r>
              <a:rPr lang="sl-SI" sz="3600" b="1" dirty="0" smtClean="0">
                <a:solidFill>
                  <a:schemeClr val="bg2"/>
                </a:solidFill>
                <a:effectLst>
                  <a:outerShdw blurRad="38100" dist="38100" dir="2700000" algn="tl">
                    <a:srgbClr val="C0C0C0"/>
                  </a:outerShdw>
                </a:effectLst>
              </a:rPr>
              <a:t>Osnove predmeta BI</a:t>
            </a:r>
            <a:endParaRPr lang="en-US" sz="3600" b="1" dirty="0" smtClean="0">
              <a:solidFill>
                <a:schemeClr val="bg2"/>
              </a:solidFill>
              <a:effectLst>
                <a:outerShdw blurRad="38100" dist="38100" dir="2700000" algn="tl">
                  <a:srgbClr val="C0C0C0"/>
                </a:outerShdw>
              </a:effectLst>
            </a:endParaRPr>
          </a:p>
        </p:txBody>
      </p:sp>
      <p:sp>
        <p:nvSpPr>
          <p:cNvPr id="25604" name="Rectangle 3"/>
          <p:cNvSpPr>
            <a:spLocks noChangeArrowheads="1"/>
          </p:cNvSpPr>
          <p:nvPr/>
        </p:nvSpPr>
        <p:spPr bwMode="auto">
          <a:xfrm>
            <a:off x="303213" y="10668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sl-SI" sz="1800"/>
          </a:p>
        </p:txBody>
      </p:sp>
      <p:sp>
        <p:nvSpPr>
          <p:cNvPr id="25605" name="Text Box 4"/>
          <p:cNvSpPr txBox="1">
            <a:spLocks noChangeArrowheads="1"/>
          </p:cNvSpPr>
          <p:nvPr/>
        </p:nvSpPr>
        <p:spPr bwMode="auto">
          <a:xfrm>
            <a:off x="396875" y="1068388"/>
            <a:ext cx="8747125"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sl-SI" sz="2400">
                <a:solidFill>
                  <a:srgbClr val="000000"/>
                </a:solidFill>
              </a:rPr>
              <a:t>Business intelligence – BI, tekmovalna inteligenca, kot šport, toliko veljaš, kot imaš /zmaga, če pridobiš – osnovni kriterij</a:t>
            </a:r>
          </a:p>
          <a:p>
            <a:pPr>
              <a:spcBef>
                <a:spcPct val="0"/>
              </a:spcBef>
              <a:buClrTx/>
              <a:buSzTx/>
              <a:buFontTx/>
              <a:buNone/>
            </a:pPr>
            <a:endParaRPr lang="sl-SI" sz="2400">
              <a:solidFill>
                <a:srgbClr val="000000"/>
              </a:solidFill>
            </a:endParaRPr>
          </a:p>
        </p:txBody>
      </p:sp>
      <p:sp>
        <p:nvSpPr>
          <p:cNvPr id="2" name="Slide Number Placeholder 1"/>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20A6C568-7338-4E36-86DE-2D2379AAA536}" type="slidenum">
              <a:rPr lang="en-US" smtClean="0">
                <a:effectLst>
                  <a:outerShdw blurRad="38100" dist="38100" dir="2700000" algn="tl">
                    <a:srgbClr val="C0C0C0"/>
                  </a:outerShdw>
                </a:effectLst>
                <a:latin typeface="Arial" panose="020B0604020202020204" pitchFamily="34" charset="0"/>
              </a:rPr>
              <a:pPr>
                <a:defRPr/>
              </a:pPr>
              <a:t>7</a:t>
            </a:fld>
            <a:endParaRPr lang="en-US" smtClean="0">
              <a:effectLst>
                <a:outerShdw blurRad="38100" dist="38100" dir="2700000" algn="tl">
                  <a:srgbClr val="C0C0C0"/>
                </a:outerShdw>
              </a:effectLst>
              <a:latin typeface="Arial" panose="020B0604020202020204" pitchFamily="34" charset="0"/>
            </a:endParaRPr>
          </a:p>
        </p:txBody>
      </p:sp>
      <p:sp>
        <p:nvSpPr>
          <p:cNvPr id="3" name="Date Placeholder 2"/>
          <p:cNvSpPr>
            <a:spLocks noGrp="1"/>
          </p:cNvSpPr>
          <p:nvPr>
            <p:ph type="dt" sz="quarter" idx="10"/>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smtClean="0">
                <a:effectLst>
                  <a:outerShdw blurRad="38100" dist="38100" dir="2700000" algn="tl">
                    <a:srgbClr val="C0C0C0"/>
                  </a:outerShdw>
                </a:effectLst>
                <a:latin typeface="Arial" panose="020B0604020202020204" pitchFamily="34" charset="0"/>
              </a:rPr>
              <a:t>LJ, 9.4.2015</a:t>
            </a: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6626" name="Picture 2" descr="http://upload.wikimedia.org/wikipedia/commons/thumb/c/c5/Circle_-_black_simple_fullpage.svg/1024px-Circle_-_black_simple_fullpag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97038"/>
            <a:ext cx="4479925"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Rectangle 2"/>
          <p:cNvSpPr>
            <a:spLocks noGrp="1" noChangeArrowheads="1"/>
          </p:cNvSpPr>
          <p:nvPr>
            <p:ph type="title"/>
          </p:nvPr>
        </p:nvSpPr>
        <p:spPr>
          <a:xfrm>
            <a:off x="455613" y="292100"/>
            <a:ext cx="8229600" cy="565150"/>
          </a:xfrm>
        </p:spPr>
        <p:txBody>
          <a:bodyPr/>
          <a:lstStyle/>
          <a:p>
            <a:pPr algn="ctr">
              <a:defRPr/>
            </a:pPr>
            <a:r>
              <a:rPr lang="sl-SI" sz="3600" b="1" dirty="0" smtClean="0">
                <a:solidFill>
                  <a:schemeClr val="bg2"/>
                </a:solidFill>
                <a:effectLst>
                  <a:outerShdw blurRad="38100" dist="38100" dir="2700000" algn="tl">
                    <a:srgbClr val="C0C0C0"/>
                  </a:outerShdw>
                </a:effectLst>
              </a:rPr>
              <a:t>Osnovni kriterij</a:t>
            </a:r>
            <a:endParaRPr lang="en-US" sz="3600" b="1" dirty="0" smtClean="0">
              <a:solidFill>
                <a:schemeClr val="bg2"/>
              </a:solidFill>
              <a:effectLst>
                <a:outerShdw blurRad="38100" dist="38100" dir="2700000" algn="tl">
                  <a:srgbClr val="C0C0C0"/>
                </a:outerShdw>
              </a:effectLst>
            </a:endParaRPr>
          </a:p>
        </p:txBody>
      </p:sp>
      <p:sp>
        <p:nvSpPr>
          <p:cNvPr id="26628" name="Rectangle 3"/>
          <p:cNvSpPr>
            <a:spLocks noChangeArrowheads="1"/>
          </p:cNvSpPr>
          <p:nvPr/>
        </p:nvSpPr>
        <p:spPr bwMode="auto">
          <a:xfrm>
            <a:off x="303213" y="10668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sl-SI" sz="1800"/>
          </a:p>
        </p:txBody>
      </p:sp>
      <p:sp>
        <p:nvSpPr>
          <p:cNvPr id="26629" name="Text Box 4"/>
          <p:cNvSpPr txBox="1">
            <a:spLocks noChangeArrowheads="1"/>
          </p:cNvSpPr>
          <p:nvPr/>
        </p:nvSpPr>
        <p:spPr bwMode="auto">
          <a:xfrm>
            <a:off x="5435600" y="1020763"/>
            <a:ext cx="386715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sl-SI" sz="2800">
                <a:solidFill>
                  <a:srgbClr val="000000"/>
                </a:solidFill>
              </a:rPr>
              <a:t> Kolikor imaš: (premičnine, nepremičnine …)</a:t>
            </a:r>
          </a:p>
          <a:p>
            <a:pPr>
              <a:spcBef>
                <a:spcPct val="0"/>
              </a:spcBef>
              <a:buClrTx/>
              <a:buSzTx/>
              <a:buFontTx/>
              <a:buNone/>
            </a:pPr>
            <a:endParaRPr lang="sl-SI" sz="2800">
              <a:solidFill>
                <a:srgbClr val="000000"/>
              </a:solidFill>
            </a:endParaRPr>
          </a:p>
          <a:p>
            <a:pPr>
              <a:spcBef>
                <a:spcPct val="0"/>
              </a:spcBef>
              <a:buClrTx/>
              <a:buSzTx/>
              <a:buFontTx/>
              <a:buNone/>
            </a:pPr>
            <a:endParaRPr lang="sl-SI" sz="2800">
              <a:solidFill>
                <a:srgbClr val="000000"/>
              </a:solidFill>
            </a:endParaRPr>
          </a:p>
          <a:p>
            <a:pPr>
              <a:spcBef>
                <a:spcPct val="0"/>
              </a:spcBef>
              <a:buClrTx/>
              <a:buSzTx/>
              <a:buFontTx/>
              <a:buNone/>
            </a:pPr>
            <a:r>
              <a:rPr lang="sl-SI" sz="2800">
                <a:solidFill>
                  <a:srgbClr val="000000"/>
                </a:solidFill>
              </a:rPr>
              <a:t>Mi: posameznik, skupina, podjetje, mesto, država, EU, Nato …</a:t>
            </a:r>
          </a:p>
        </p:txBody>
      </p:sp>
      <p:sp>
        <p:nvSpPr>
          <p:cNvPr id="2" name="Slide Number Placeholder 1"/>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6E04E000-220F-42BA-A55F-76F8244E6860}" type="slidenum">
              <a:rPr lang="en-US" smtClean="0">
                <a:effectLst>
                  <a:outerShdw blurRad="38100" dist="38100" dir="2700000" algn="tl">
                    <a:srgbClr val="C0C0C0"/>
                  </a:outerShdw>
                </a:effectLst>
                <a:latin typeface="Arial" panose="020B0604020202020204" pitchFamily="34" charset="0"/>
              </a:rPr>
              <a:pPr>
                <a:defRPr/>
              </a:pPr>
              <a:t>8</a:t>
            </a:fld>
            <a:endParaRPr lang="en-US" smtClean="0">
              <a:effectLst>
                <a:outerShdw blurRad="38100" dist="38100" dir="2700000" algn="tl">
                  <a:srgbClr val="C0C0C0"/>
                </a:outerShdw>
              </a:effectLst>
              <a:latin typeface="Arial" panose="020B0604020202020204" pitchFamily="34" charset="0"/>
            </a:endParaRPr>
          </a:p>
        </p:txBody>
      </p:sp>
      <p:sp>
        <p:nvSpPr>
          <p:cNvPr id="3" name="Date Placeholder 2"/>
          <p:cNvSpPr>
            <a:spLocks noGrp="1"/>
          </p:cNvSpPr>
          <p:nvPr>
            <p:ph type="dt" sz="quarter" idx="10"/>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smtClean="0">
                <a:effectLst>
                  <a:outerShdw blurRad="38100" dist="38100" dir="2700000" algn="tl">
                    <a:srgbClr val="C0C0C0"/>
                  </a:outerShdw>
                </a:effectLst>
                <a:latin typeface="Arial" panose="020B0604020202020204" pitchFamily="34" charset="0"/>
              </a:rPr>
              <a:t>LJ, 9.4.2015</a:t>
            </a:r>
          </a:p>
        </p:txBody>
      </p:sp>
      <p:sp>
        <p:nvSpPr>
          <p:cNvPr id="26632" name="AutoShape 5" descr="data:image/png;base64,iVBORw0KGgoAAAANSUhEUgAAAN8AAADiCAMAAAD5w+JtAAABLFBMVEX8/vyURgTUehzMzsz///8AAABkZmRkmpyYSAQAAASXRwTP0c/ZfR3cfx2bSQTT1dM1Hwl9SBFooKJ2OASxsrGzZxijXhabWRX2+PbIysi9wMBcNQ23aRjY2tifnpx+PARNEABCbnCDhIMuLi4gICCSVBRglJYbKSowDQDLdRuNQwRfLQRTVVOLjItXhohbXVtsMwRBQkHl5+UqSUxCIACKi4qbnJtQJgRbMQBJSkkjJCNwcXA2WFtXV1cnGAgzMzMXCwQmAAASEhKcVAAgBAAADhVIKgs7IgldHgATLzQvFgR4MQCorKtrKABpOABjLwQyAACuXwAfDwR+RgMuAABIHwBiOiIdRk2HMwA7GQBUIgBdUkxDJgpULxk9AABDFgBAY2QQHiMkNzhBDgDM/cFNAAAXFUlEQVR4nN2dC3fauLaASdH2AE6iNnE72CeGjqGdhkfBNJgaDyX1JG1P6iS9meaem9w509PO//8PR/JTtmUeeRBgrzWzGh5Gn7ek/dCWnMs9kKCcQQWjh2rA/QrKg0XwxiCsJSDqgaaKoogVw1pHQCR01Lwr6lheQ0A0srDHh3Vt3fgQQhgivv668fW0MQR8WDLXDU8AGI1abTGfF7FsgbhefGTm7CgYY4KHHQ30dTOAyGqpots1RQmI9VsTPFSmQqcWq+PPLHnch8564KFyBerDIdhWryfYcj4AlGFN+ASokDGnSG0dAJSAL69C+aGbdheCJJBop3Qdsr5ZEX08UTWldVAggpoaqEzEYtA/sSKApZAhucqMtPmED+dTIrZJX7XJf30jt6qICKk9w9K4fHm5UlFUrCqGUDPKKwmIVME2W60R1Hl8dDz6XdaA/AoCog6085hOnAoPjxHswOppEOkWFqeAhYDayplCgqdOBwtE1VfMVCAD5OlYoYh9fbX4yiQ2mIdPWS1fBinQzuYTmbfcf4oqrFieAtn9TD5c0cK+q2jEPmAFVi2PhmpaFh8xd5FyFQCLeDGrhpdDMokZuHSiakMnBMRjaDnyCjpoyAEjDYhVyRm3eqgCmkyto6jWtBX1sJFkazhBKI5qJACkPPIYrD7Ghg4rm+BFZQsSk4w4Bj3n8hClSRUBiBpXFY8yyABOzEfDJvRQ+DZa8eiPhLZmwkkT62uUsEYmJD1sbKycJ50pCEPKCIrOGvGZICX1R/nQGow8KiSGSAWAWId+X9O0vmaUy6uOWA7XwUKRbdD1fsXRdd22hd5qE5IowklaeEXCmGZCiemXOragrjagPBTycSdGjLosCZPaK74GQUz8ULdEN83ES8ZgZbTiK5wI9aQ6mIJgcdNoojqaQYNLPd2SpvVEoTMCg5tOU2DqGCwLgtARl5LQaxO9/WWocPmwVZnScNQGQzLq+tLkSIM7TTUXdCy6Ms0PeI0JqTPk3RmNTLnYspcDEKG26ioOSUCk5kdAyBrxMxZydgdFvQ69hOcG4bGxML4JAx5ZMB7BUKPdamgopGNp7keJMVS4HVSGzCoDVOsYFdVx12dE1VrUVIuQaggyv7cQqoqKVWk4FkAgNkEk7dK9e1EDmQMoSrXM31GBLsK46URRatnKYvhQma7dtbhrImSwtNzmENMtBDkky/TesmxHTXukVub4Q5oQdmkMi1qDQeUhaHkZ52vReAi7K+oHMYMYKQvT1QWE8mMAPemw5VXgqcXr0kI0JWF72jR7Z3yjYD3d7Pm5lJzSNtpekzTOKBMlcu/lOgDVe8Llxno690kv2EvxOYtSn+03UVTcZAoq90GnxaruHzy+vKqbYBt5lbppcW8Ut6KETPgDhunOmtAeR/1TXZT+yKAPq//axLci86IuqWQaqbRyWXwk6hvKaesgYqnGwSM6lhxH6pt6ZDKxlPrgvQHqAR9RoETMgeZNGtgk83wGn8CbOkXJgk6q1WQCdmgERUIoUQpcViyNF5bCR3JNDNstWGGOBXcEwleuc9LWeZG3GCg60EpbUaSZ4QXCe6JBbWHrZ6QDBa2lSyVhvxOVkee0GOKM69LY5LguLF/IOV7kAj0ywmGvWJG2cMftQmT+qSk4K+BLAHJcLi6fA8LiAMmMEmZtGQgcmIuyYZtUjKkr1KKT3iBAR3D6Rijm4jRIQoF0KCeqnXAGIISapunp7GCq2dY4ffUOL1AURWtBgAjJWqrlomrE4nDqz7TtqfrD9VT/RAJxjniijheyhE29M89/YfHakNqKwhtHiW9hO41XAY6hdD8tLWApDeU0qPdT86MMetr6ZnZP3z/FSlp75FuZdQnYXEANSYvWXKUarPB8ZFvIaKkjU+PtCByPi0xdiU4dTcO4Pz1Tc0shzorCaTRu1dI/jLRhhvpgbBh0aTPwzplQmZ2aXVGFYdgNlPt20ajt5uFx1UdnWW6FlgiW0ZaDLA1SHcephIQozqeS+1AP3JgZMm235LO4zqUUqCLxaQkEGfuuJMZy6PSAGGmMXBKG7SEEXRVZ7JIa8Vs1chnFu4hx37luypfQhYiJtbD4uRiktqDTcSRJ63Q6IwgDX2YeJMa8omJRdYIKGKL1KAIWKzRoR7g+MhRFmpCHuis+OR4GYFWSTBugwiQEY6MJqfmO4EpHNXh8Od1Tl9vF3W8SwHZQv4UtndwVhMqVFg0H7z/9grQW03vk+tiLQ0F3txGRhiiuMN0vknLAh5kSg17Q4UVNlxWljLycYFv191/lFcXWaG6jl9cWkF1yU60RHwz9QrIKLftAju7junXxye+Wh2136sD9eqTgiE+h36tTzRKtj6CvBAPAm7wWswCB0Jh1SsJkgyjamgFC289A4LxVSxESFjrdkNlI4fDlccVR1YqnWkTrm8LIfZSZP7xzvB5k5Gi9QJCJJeRxyqNBuRF0Ri2zzb4e7uR0FwbVjudjstWx2FpcaWgWHjUSCcuoaml3kdg6FcewETJjZcyi5yiwVgJXFrUEyjd/zO1PEKcAOWUTCMGY8chw380CImatSVlU6SuTOJtJyMyQj+uqR+yZ6cQJifkeR1cl/dzb8hLtUlocXyVRTDZNsDZmQ0LJAr1jjsFkl1PITWPDRELT0ehMGjHL+ngx44/wZXdPrqiCzE6VQ8/UQ53lUxIuQ41mU1V2LVu0F5MazFyBzRTRieIK8m3flYGYVpVEFCWbNHiOIbcXVNIV931nUiBw+PRaXH+JICOddsOwmM0fNPHJS7JnQotSjE/g8fVSyY6UYFjU0opC4r/47RWxZFlZvVY1o4Yhzebx0QhiGiAuLoiPANqm4oZ0dHcbDY4kutSTsdUBO0zAjdp8Pg9w4rhemP6oj+XUx52K48gSCbsNvU5c6Z4AkupGoGLcyAvsuMnko0uildSqJyvy4vjoOFK1fhgnSGVqjQ0SSLjn8Rh9prosviklm4+GlZM8BxLlLvQUBxQT95Wcz1tjHQCsxfj640w+B8wJqW7iYC8SLy0I6VCvtw2aaYj3qx7bP02fT0j2z55tThqAeLiolXe+ELyhI2Mx7WFrTCiErEy+zpiNkTjqWzRRvHlKvcOra3EHDsMHrQy+qMpXrFTSF5HggdXXGabwcJBJmo3PH3xqh4QXqUuNH3bDBHFA0nOfH2ioM/Hlxi4fLaXQ2oldZyLWH3prNRKS6wxYc5GJazMTHy1Mw1hWRlbPq6IMVSiKDhQfGg8JrUSfUmsAAiaOW5G174H7yZk/wR61bMstpieAuhLkvJ0xPPDRBgjJohlf8hFVDVqaZQ3BZPPNDJ+diFdRT7OkYKsALW4bV5yK0xrXwFIftGgXlft1ANuKdU7DBoPa/fj2DWLDQ756LC+T3M2CkNp2I/i2/MAbQGjqREtUXBGvzM0/+C2OWl2J+IYMH0KVipHY5rEkG3gIni4mp05s05IdVBbdFQNohR/m8xG1Qk2H2qJqr+YQgtdJ2gWa9SRNJQ43jFuC1amHEQSfj8RGrldjLt8BImSiS+5djJK6EPjSYS6eHX8hH9L8z1kLykDMIfSEgqSvQfC8SCa0dRGfpXP4os8tI18ipsGyHQRqHD4weXzC0vKRxrHZNBErdK+U38qQbzyJD+WXms8BIx+c+yVKAtSjda+IT+Dx+ZMJMyaXkI9u4LfbGKtSxRDqIKiMJxXy6WMOXy1Ya3fsZeYjflXbS0v02zjuakT64/GZrYBPX2o+6mioKs/ViGIFnw+pDF9nVfhyuYyj2VKxEHUG0nwR89Ly8SXi8x0TWuvD4Vt+/fGF4RMn8QmryYf0kK++lnxaOLCGxmx89ory1UYen5PmI3Nq+NK4vqJ8La+4Aw05fEr0mr6qfB3de2W8rnxeUSOq6Qyft9dmTfh6aT6feR34BHvd+eRsvvoa8NW9TVdjDl9rvLJ8UctblI9E6hy+sbmyfHaCT2bMQ8QnrAPfsMznY7Ivq8zXgUw+m+FbMf+TaXo2XzR9CuOHXYOeUxJ8KN4Xic1w+TDLt2LxEcNn91FCf0Kdagu1zPXgaxM+c8zyDd05dRRlZFYuvmX5SITLmvKQr7MefHXg8tHzitaCr7WOfLDOfAj1mba3II/QaD34/J1w+SGYLSJmfTgcfqeLuXVbb4U5QzfphNorxueSSYpT078DFL2FlwGVk6Aa9vj4+Lt7cMOQ7spk+/AK8CGnAnD9/PnzJpXGhisFKqUNX0qlkvtmwAs6EVerFmhLUhSSJUiBvxvbhUA2MsR9c5tKl8jlIRUXtWi0PVnS87AJX6mURcUTosySR7pLpfr30fv37wno4s6om1OOz+fii5MSVqrYRvXTsvKh7zflY2X7/dLyHXfvgu9wafmkr5mzyjx8yxroIhW274DvYWvlJwhy7oKvurSP0UES7LIDMLJ0KSlkmsnScvMVSp7DQjircU8lJs3r66YnJdc6RLzbV5BbxvFH/SoJuo3dy8HlJfU3L969e3fx5OdMeUI/QD7yjjqqJ5eXl66nOrgsQq/M20b+gELdalWVLRPg8YcPH54+e/b02f4Wlc0JsuXL3rOn9BtP/iRf/fCnq17TsoSeqj40ly8ob41+hS/Xb/f29h4FUI9mF5Z3c4/KH2/fXtHDMZdCg8iCP8729wnZPFCTibe2Hu3vHy3HA7sQ7N8dGSNbg2Xhe3YfeMvDZ/2+3nzGH+vN1361tdZ88te15suVj9a6f+bK8JQLmPBTqKvylCd7nuwnL3KwJHy573ubSTICs//Mk8cfP3587MmHf/Dko+dzF1/Er7K3yDMLJgnSEi3bfHZWPDz0ErxnT6g823flEc8hpa6KK0/jN2l/Ycd5TxGkDeITzFOAF1QYD3v2YbeEfO0E36P5feyl5ut9uR3J0vPB3prz7a8zXw4J98L3Y1kSTUh4cfcezOZZ+uD2BxIknKX4kq5LpoR2cIn5RmdxA7G5tee5LjPIE9/NSQbJy8QnQrxpz4I85z+ezCRn9LNby8uHIdG2dO+bLPSjqf65NM89TPHdhWy+XZonpt8L36N7P+t6ZkG94n3wZT5zbeGCdH6Euz5895BCWzm+7OmTz6cutNwHTZIsPtaL2ecmXzzhJeBA8k4KF1O/di9MPSVb5FqSz8NyvZiffUfFL0iDMAnzNlrvTN+ezb1YDRcRIfy1W2MGTIpDRaNlccfuTz1Pid+GJ7EGbm69ePEEij7Roeek7EfoQeIllHT8sfkEqsyydfP6+vr586OwSs+WHGd+dXofL5fltmG5V/rkSpWzbh6uJ1PZKMb4tj5C8czNwLCrnNwOnCmUr5RYy/d+rXre7XYD3WpGG5fLs3C6fbCnWNp3csdPT09dqIJXOTWt5qHQjevvhkxxvmKD/2Nui0jbGru7u92jI6pTS9PavV45i9J9WVRHI/j6/vPn6oaLNWs9h/uTCb47kM0nF9OKTfz6vGq1evrqFT16VOgouJdkpIvnijb+9etfp43G3GQBX/GulyBm4IthNhqN7rdvZGzqHUVhGVUD4Oi6usFUoc7Pt5uMbhbIF7WCVtOUrq9p7bDm5HxGgOr2bdiWh88TOgk1ute0jrRSpk/bOpr7PkUSvNJdHj6vQaTD7n47hKGUq8zGFxXb0gHty25YXnUPfIe3LGYrFUrVK8jJU67jm51dYnSahxcXh4eHxUgCE7x95xnQzSdBseykYu4pUmgCGYDVjMFH68gKG81m84qi+PVi1dhHgm9uw5QM4SwOdYLPK5YtNZrn583G1LJ1rmwfCblymo9MRCUy314ODorFy/Pz8wLjumRcKJtvc2tzf3//53hCKVgS28ysnPH5ClfFw6DLHAwGg3PSrtmn+gY4uVwxxkc6bbV7dXVyeNHd7W5sz2gQM/m29l6cuX70P105TtQRvj07y+I78/QXFFi6JfaDdycX74oXV1dk7G9se2WKE6RUBbp6d8r6eScXxRPv6/NY+sIgg4+wvfnxmsiOKz/evGbllzdv/jXg823Fa0k32Ar7avcx0cDJu8Fu1VVAZqu+0cfxamzVdGHQaJTmd2JKTS7f5tvvL1/u7PwUyM6P36I/6N/kvYy1pyRfHJVwUoflcnACB93zhjt6OJ+ke34SVeE3m6oy+Lbevonz/BrnI/Jyfr7oV12o3eZlsXjVbG64tbXs+w33JNLe+5sYmnhgUTrnOqBpvpc/3SFfSLm9fd4kXlnxajBggo7CJT1ZB/UgIxDJwHIHgW/gg2+Wzu0b8r2+NZ8PSacgMnkcMBr0HpuEWtXs78UcF28aIyP75MS374ENvjHfzm9XXDzCF9i/BhOITpwXSFS4UWWNgX/IhZDB5zkuVeK4nB9e+Lu8ikW3SpqaISrMtW7Kd8D37LY8s1yqFl0DeND1ZDdMJPBJmRtQqh57B+t0OP2T2pZm8xxCT4z8UXC/H9/QF8j23fN5s0KjGciA8QtJc7qFUnI+SSBcm/7BZJ/iloYGiwPXJyNqG5CbNumGBXxF3jC6A76N0DNzB8kGVeIVcYNdStKTSCcq8A19wX+4G1K/xO5ClbplFycnZKjN7L8Q/fGKeO+CLyHBdECzL01vIjg4uKp6SZVEk7zTZBGO8TWurprVuXMwhYMb8h1/mI+PBfUn8quDE6qQwe7uNguyXfQTML1/x/SXoe4pfIMb8sGfXL7Nn2fdy0QxN8iAosPz8DIiKZ2GB//+/7w0s/Jt7v3rpnwv5tyrRWO5aFczfeFLeHC6PoeBDyVujAqX3CL6Gfj4/XNuPo+R6YjbzMHp/zcnl+fFV8+j+1Kq3pQvozY25CulZMaGhk8OQcosfH7WeLtKJq6DkxNqGU+Y/agNrh72/vnTND7+5omQr7GbksZ26NFMaG6X4TudeE8809M9P+9eFIvgmZ3BLjU8zNcaj7l88PK2fJeDmGF3zTKVJrWEXmTEM/Kl02j3EvrfzAwM7Xme63Dl7tYLt+olvzEjXzI+msrH2HfPyJ9TOYhgr7xZpZRoEbtNOc3ncjQank90eEndvinZncbHWfh+zM+XUgyzLZQ6pL4vczXo0uWFiI/ZxpvkKxTcHAz5Fjw+r1YnpQCin+0uiC+hBjInbOxWqydXXgYqfIvd5orqsWs1vPDn8mC3Shdcpv+M+1NNXgb0DvrnLL/tLrBUuweH4Zpa6TNTHYS+x65VJdNHlbqt83gxhSveRJ/k++XNffAFTMSPCZvzSsvk2+AFQHfC99O98rGy/ZV5Vjw6vs2llpKvEXvwoNm89cERM/Ilx9/LjIWL2f3rDD72oWVI+rQgvtc/4nw7/znKCI8eF2/HF3swpvTXrQ/G4PPtH8bV9Rp+mpHv8Fb6K3zrxPhuf3AEn2/rIN4hF8b3Rb0dX3TijrskQFyHgzvnu0nQ4EsjVpyHHJgVyXeMPnvynsoXtzjjihvopPlmHX+HxW6VlbDCaDbcxN4QyDx5J4LqktDk9O8jmgY90ahYTo+K+29Nn5Hvl50Z+XjHchweHf19enq6u9udHCEVmma8BiadDC/5Puz5p0+fvoQ/YBiGVC4HBVExsf5nBr6X8J8Z+cDJlVMit91HJNe8xnz99Ol8d5u3dlS41hN8g+AjQZRQpaVzx8fHNfqUaWl6dSLSZuHbsRN8Py6y+HjH2cVuqELa1aKFf1+eX3stD3VUOIqf4YSso21/Ufrbt7/+gu+6PlYURZzCdAd88C5Tf9N+NORU5JGuA/z17ZSuXVLKbYifEYcM+Pz51fsjGAmCpWJcnhkrxsfZ1+Dx7YTy/dedmBTfbfF38sy++dZrqohVQfgOX79+onNRkq8HgmaRueLmFbJI+/v335+l5PGb1zs7L38J5DeAX1ghf//uyuBVQubdXOw2u9xraxrA0VGCL4dmKqGceH3FMJz0jFcEsG3yP6uSJd5T1Y3Uyzdqi8vQIw0J+f4LxSepVprC55cAAAAASUVORK5CYII="/>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sz="1800"/>
          </a:p>
        </p:txBody>
      </p:sp>
      <p:sp>
        <p:nvSpPr>
          <p:cNvPr id="26633" name="AutoShape 7" descr="data:image/png;base64,iVBORw0KGgoAAAANSUhEUgAAAN8AAADiCAMAAAD5w+JtAAABLFBMVEX8/vyURgTUehzMzsz///8AAABkZmRkmpyYSAQAAASXRwTP0c/ZfR3cfx2bSQTT1dM1Hwl9SBFooKJ2OASxsrGzZxijXhabWRX2+PbIysi9wMBcNQ23aRjY2tifnpx+PARNEABCbnCDhIMuLi4gICCSVBRglJYbKSowDQDLdRuNQwRfLQRTVVOLjItXhohbXVtsMwRBQkHl5+UqSUxCIACKi4qbnJtQJgRbMQBJSkkjJCNwcXA2WFtXV1cnGAgzMzMXCwQmAAASEhKcVAAgBAAADhVIKgs7IgldHgATLzQvFgR4MQCorKtrKABpOABjLwQyAACuXwAfDwR+RgMuAABIHwBiOiIdRk2HMwA7GQBUIgBdUkxDJgpULxk9AABDFgBAY2QQHiMkNzhBDgDM/cFNAAAXFUlEQVR4nN2dC3fauLaASdH2AE6iNnE72CeGjqGdhkfBNJgaDyX1JG1P6iS9meaem9w509PO//8PR/JTtmUeeRBgrzWzGh5Gn7ek/dCWnMs9kKCcQQWjh2rA/QrKg0XwxiCsJSDqgaaKoogVw1pHQCR01Lwr6lheQ0A0srDHh3Vt3fgQQhgivv668fW0MQR8WDLXDU8AGI1abTGfF7FsgbhefGTm7CgYY4KHHQ30dTOAyGqpots1RQmI9VsTPFSmQqcWq+PPLHnch8564KFyBerDIdhWryfYcj4AlGFN+ASokDGnSG0dAJSAL69C+aGbdheCJJBop3Qdsr5ZEX08UTWldVAggpoaqEzEYtA/sSKApZAhucqMtPmED+dTIrZJX7XJf30jt6qICKk9w9K4fHm5UlFUrCqGUDPKKwmIVME2W60R1Hl8dDz6XdaA/AoCog6085hOnAoPjxHswOppEOkWFqeAhYDayplCgqdOBwtE1VfMVCAD5OlYoYh9fbX4yiQ2mIdPWS1fBinQzuYTmbfcf4oqrFieAtn9TD5c0cK+q2jEPmAFVi2PhmpaFh8xd5FyFQCLeDGrhpdDMokZuHSiakMnBMRjaDnyCjpoyAEjDYhVyRm3eqgCmkyto6jWtBX1sJFkazhBKI5qJACkPPIYrD7Ghg4rm+BFZQsSk4w4Bj3n8hClSRUBiBpXFY8yyABOzEfDJvRQ+DZa8eiPhLZmwkkT62uUsEYmJD1sbKycJ50pCEPKCIrOGvGZICX1R/nQGow8KiSGSAWAWId+X9O0vmaUy6uOWA7XwUKRbdD1fsXRdd22hd5qE5IowklaeEXCmGZCiemXOragrjagPBTycSdGjLosCZPaK74GQUz8ULdEN83ES8ZgZbTiK5wI9aQ6mIJgcdNoojqaQYNLPd2SpvVEoTMCg5tOU2DqGCwLgtARl5LQaxO9/WWocPmwVZnScNQGQzLq+tLkSIM7TTUXdCy6Ms0PeI0JqTPk3RmNTLnYspcDEKG26ioOSUCk5kdAyBrxMxZydgdFvQ69hOcG4bGxML4JAx5ZMB7BUKPdamgopGNp7keJMVS4HVSGzCoDVOsYFdVx12dE1VrUVIuQaggyv7cQqoqKVWk4FkAgNkEk7dK9e1EDmQMoSrXM31GBLsK46URRatnKYvhQma7dtbhrImSwtNzmENMtBDkky/TesmxHTXukVub4Q5oQdmkMi1qDQeUhaHkZ52vReAi7K+oHMYMYKQvT1QWE8mMAPemw5VXgqcXr0kI0JWF72jR7Z3yjYD3d7Pm5lJzSNtpekzTOKBMlcu/lOgDVe8Llxno690kv2EvxOYtSn+03UVTcZAoq90GnxaruHzy+vKqbYBt5lbppcW8Ut6KETPgDhunOmtAeR/1TXZT+yKAPq//axLci86IuqWQaqbRyWXwk6hvKaesgYqnGwSM6lhxH6pt6ZDKxlPrgvQHqAR9RoETMgeZNGtgk83wGn8CbOkXJgk6q1WQCdmgERUIoUQpcViyNF5bCR3JNDNstWGGOBXcEwleuc9LWeZG3GCg60EpbUaSZ4QXCe6JBbWHrZ6QDBa2lSyVhvxOVkee0GOKM69LY5LguLF/IOV7kAj0ywmGvWJG2cMftQmT+qSk4K+BLAHJcLi6fA8LiAMmMEmZtGQgcmIuyYZtUjKkr1KKT3iBAR3D6Rijm4jRIQoF0KCeqnXAGIISapunp7GCq2dY4ffUOL1AURWtBgAjJWqrlomrE4nDqz7TtqfrD9VT/RAJxjniijheyhE29M89/YfHakNqKwhtHiW9hO41XAY6hdD8tLWApDeU0qPdT86MMetr6ZnZP3z/FSlp75FuZdQnYXEANSYvWXKUarPB8ZFvIaKkjU+PtCByPi0xdiU4dTcO4Pz1Tc0shzorCaTRu1dI/jLRhhvpgbBh0aTPwzplQmZ2aXVGFYdgNlPt20ajt5uFx1UdnWW6FlgiW0ZaDLA1SHcephIQozqeS+1AP3JgZMm235LO4zqUUqCLxaQkEGfuuJMZy6PSAGGmMXBKG7SEEXRVZ7JIa8Vs1chnFu4hx37luypfQhYiJtbD4uRiktqDTcSRJ63Q6IwgDX2YeJMa8omJRdYIKGKL1KAIWKzRoR7g+MhRFmpCHuis+OR4GYFWSTBugwiQEY6MJqfmO4EpHNXh8Od1Tl9vF3W8SwHZQv4UtndwVhMqVFg0H7z/9grQW03vk+tiLQ0F3txGRhiiuMN0vknLAh5kSg17Q4UVNlxWljLycYFv191/lFcXWaG6jl9cWkF1yU60RHwz9QrIKLftAju7junXxye+Wh2136sD9eqTgiE+h36tTzRKtj6CvBAPAm7wWswCB0Jh1SsJkgyjamgFC289A4LxVSxESFjrdkNlI4fDlccVR1YqnWkTrm8LIfZSZP7xzvB5k5Gi9QJCJJeRxyqNBuRF0Ri2zzb4e7uR0FwbVjudjstWx2FpcaWgWHjUSCcuoaml3kdg6FcewETJjZcyi5yiwVgJXFrUEyjd/zO1PEKcAOWUTCMGY8chw380CImatSVlU6SuTOJtJyMyQj+uqR+yZ6cQJifkeR1cl/dzb8hLtUlocXyVRTDZNsDZmQ0LJAr1jjsFkl1PITWPDRELT0ehMGjHL+ngx44/wZXdPrqiCzE6VQ8/UQ53lUxIuQ41mU1V2LVu0F5MazFyBzRTRieIK8m3flYGYVpVEFCWbNHiOIbcXVNIV931nUiBw+PRaXH+JICOddsOwmM0fNPHJS7JnQotSjE/g8fVSyY6UYFjU0opC4r/47RWxZFlZvVY1o4Yhzebx0QhiGiAuLoiPANqm4oZ0dHcbDY4kutSTsdUBO0zAjdp8Pg9w4rhemP6oj+XUx52K48gSCbsNvU5c6Z4AkupGoGLcyAvsuMnko0uildSqJyvy4vjoOFK1fhgnSGVqjQ0SSLjn8Rh9prosviklm4+GlZM8BxLlLvQUBxQT95Wcz1tjHQCsxfj640w+B8wJqW7iYC8SLy0I6VCvtw2aaYj3qx7bP02fT0j2z55tThqAeLiolXe+ELyhI2Mx7WFrTCiErEy+zpiNkTjqWzRRvHlKvcOra3EHDsMHrQy+qMpXrFTSF5HggdXXGabwcJBJmo3PH3xqh4QXqUuNH3bDBHFA0nOfH2ioM/Hlxi4fLaXQ2oldZyLWH3prNRKS6wxYc5GJazMTHy1Mw1hWRlbPq6IMVSiKDhQfGg8JrUSfUmsAAiaOW5G174H7yZk/wR61bMstpieAuhLkvJ0xPPDRBgjJohlf8hFVDVqaZQ3BZPPNDJ+diFdRT7OkYKsALW4bV5yK0xrXwFIftGgXlft1ANuKdU7DBoPa/fj2DWLDQ756LC+T3M2CkNp2I/i2/MAbQGjqREtUXBGvzM0/+C2OWl2J+IYMH0KVipHY5rEkG3gIni4mp05s05IdVBbdFQNohR/m8xG1Qk2H2qJqr+YQgtdJ2gWa9SRNJQ43jFuC1amHEQSfj8RGrldjLt8BImSiS+5djJK6EPjSYS6eHX8hH9L8z1kLykDMIfSEgqSvQfC8SCa0dRGfpXP4os8tI18ipsGyHQRqHD4weXzC0vKRxrHZNBErdK+U38qQbzyJD+WXms8BIx+c+yVKAtSjda+IT+Dx+ZMJMyaXkI9u4LfbGKtSxRDqIKiMJxXy6WMOXy1Ya3fsZeYjflXbS0v02zjuakT64/GZrYBPX2o+6mioKs/ViGIFnw+pDF9nVfhyuYyj2VKxEHUG0nwR89Ly8SXi8x0TWuvD4Vt+/fGF4RMn8QmryYf0kK++lnxaOLCGxmx89ory1UYen5PmI3Nq+NK4vqJ8La+4Aw05fEr0mr6qfB3de2W8rnxeUSOq6Qyft9dmTfh6aT6feR34BHvd+eRsvvoa8NW9TVdjDl9rvLJ8UctblI9E6hy+sbmyfHaCT2bMQ8QnrAPfsMznY7Ivq8zXgUw+m+FbMf+TaXo2XzR9CuOHXYOeUxJ8KN4Xic1w+TDLt2LxEcNn91FCf0Kdagu1zPXgaxM+c8zyDd05dRRlZFYuvmX5SITLmvKQr7MefHXg8tHzitaCr7WOfLDOfAj1mba3II/QaD34/J1w+SGYLSJmfTgcfqeLuXVbb4U5QzfphNorxueSSYpT078DFL2FlwGVk6Aa9vj4+Lt7cMOQ7spk+/AK8CGnAnD9/PnzJpXGhisFKqUNX0qlkvtmwAs6EVerFmhLUhSSJUiBvxvbhUA2MsR9c5tKl8jlIRUXtWi0PVnS87AJX6mURcUTosySR7pLpfr30fv37wno4s6om1OOz+fii5MSVqrYRvXTsvKh7zflY2X7/dLyHXfvgu9wafmkr5mzyjx8yxroIhW274DvYWvlJwhy7oKvurSP0UES7LIDMLJ0KSlkmsnScvMVSp7DQjircU8lJs3r66YnJdc6RLzbV5BbxvFH/SoJuo3dy8HlJfU3L969e3fx5OdMeUI/QD7yjjqqJ5eXl66nOrgsQq/M20b+gELdalWVLRPg8YcPH54+e/b02f4Wlc0JsuXL3rOn9BtP/iRf/fCnq17TsoSeqj40ly8ob41+hS/Xb/f29h4FUI9mF5Z3c4/KH2/fXtHDMZdCg8iCP8729wnZPFCTibe2Hu3vHy3HA7sQ7N8dGSNbg2Xhe3YfeMvDZ/2+3nzGH+vN1361tdZ88te15suVj9a6f+bK8JQLmPBTqKvylCd7nuwnL3KwJHy573ubSTICs//Mk8cfP3587MmHf/Dko+dzF1/Er7K3yDMLJgnSEi3bfHZWPDz0ErxnT6g823flEc8hpa6KK0/jN2l/Ycd5TxGkDeITzFOAF1QYD3v2YbeEfO0E36P5feyl5ut9uR3J0vPB3prz7a8zXw4J98L3Y1kSTUh4cfcezOZZ+uD2BxIknKX4kq5LpoR2cIn5RmdxA7G5tee5LjPIE9/NSQbJy8QnQrxpz4I85z+ezCRn9LNby8uHIdG2dO+bLPSjqf65NM89TPHdhWy+XZonpt8L36N7P+t6ZkG94n3wZT5zbeGCdH6Euz5895BCWzm+7OmTz6cutNwHTZIsPtaL2ecmXzzhJeBA8k4KF1O/di9MPSVb5FqSz8NyvZiffUfFL0iDMAnzNlrvTN+ezb1YDRcRIfy1W2MGTIpDRaNlccfuTz1Pid+GJ7EGbm69ePEEij7Roeek7EfoQeIllHT8sfkEqsyydfP6+vr586OwSs+WHGd+dXofL5fltmG5V/rkSpWzbh6uJ1PZKMb4tj5C8czNwLCrnNwOnCmUr5RYy/d+rXre7XYD3WpGG5fLs3C6fbCnWNp3csdPT09dqIJXOTWt5qHQjevvhkxxvmKD/2Nui0jbGru7u92jI6pTS9PavV45i9J9WVRHI/j6/vPn6oaLNWs9h/uTCb47kM0nF9OKTfz6vGq1evrqFT16VOgouJdkpIvnijb+9etfp43G3GQBX/GulyBm4IthNhqN7rdvZGzqHUVhGVUD4Oi6usFUoc7Pt5uMbhbIF7WCVtOUrq9p7bDm5HxGgOr2bdiWh88TOgk1ute0jrRSpk/bOpr7PkUSvNJdHj6vQaTD7n47hKGUq8zGFxXb0gHty25YXnUPfIe3LGYrFUrVK8jJU67jm51dYnSahxcXh4eHxUgCE7x95xnQzSdBseykYu4pUmgCGYDVjMFH68gKG81m84qi+PVi1dhHgm9uw5QM4SwOdYLPK5YtNZrn583G1LJ1rmwfCblymo9MRCUy314ODorFy/Pz8wLjumRcKJtvc2tzf3//53hCKVgS28ysnPH5ClfFw6DLHAwGg3PSrtmn+gY4uVwxxkc6bbV7dXVyeNHd7W5sz2gQM/m29l6cuX70P105TtQRvj07y+I78/QXFFi6JfaDdycX74oXV1dk7G9se2WKE6RUBbp6d8r6eScXxRPv6/NY+sIgg4+wvfnxmsiOKz/evGbllzdv/jXg823Fa0k32Ar7avcx0cDJu8Fu1VVAZqu+0cfxamzVdGHQaJTmd2JKTS7f5tvvL1/u7PwUyM6P36I/6N/kvYy1pyRfHJVwUoflcnACB93zhjt6OJ+ke34SVeE3m6oy+Lbevonz/BrnI/Jyfr7oV12o3eZlsXjVbG64tbXs+w33JNLe+5sYmnhgUTrnOqBpvpc/3SFfSLm9fd4kXlnxajBggo7CJT1ZB/UgIxDJwHIHgW/gg2+Wzu0b8r2+NZ8PSacgMnkcMBr0HpuEWtXs78UcF28aIyP75MS374ENvjHfzm9XXDzCF9i/BhOITpwXSFS4UWWNgX/IhZDB5zkuVeK4nB9e+Lu8ikW3SpqaISrMtW7Kd8D37LY8s1yqFl0DeND1ZDdMJPBJmRtQqh57B+t0OP2T2pZm8xxCT4z8UXC/H9/QF8j23fN5s0KjGciA8QtJc7qFUnI+SSBcm/7BZJ/iloYGiwPXJyNqG5CbNumGBXxF3jC6A76N0DNzB8kGVeIVcYNdStKTSCcq8A19wX+4G1K/xO5ClbplFycnZKjN7L8Q/fGKeO+CLyHBdECzL01vIjg4uKp6SZVEk7zTZBGO8TWurprVuXMwhYMb8h1/mI+PBfUn8quDE6qQwe7uNguyXfQTML1/x/SXoe4pfIMb8sGfXL7Nn2fdy0QxN8iAosPz8DIiKZ2GB//+/7w0s/Jt7v3rpnwv5tyrRWO5aFczfeFLeHC6PoeBDyVujAqX3CL6Gfj4/XNuPo+R6YjbzMHp/zcnl+fFV8+j+1Kq3pQvozY25CulZMaGhk8OQcosfH7WeLtKJq6DkxNqGU+Y/agNrh72/vnTND7+5omQr7GbksZ26NFMaG6X4TudeE8809M9P+9eFIvgmZ3BLjU8zNcaj7l88PK2fJeDmGF3zTKVJrWEXmTEM/Kl02j3EvrfzAwM7Xme63Dl7tYLt+olvzEjXzI+msrH2HfPyJ9TOYhgr7xZpZRoEbtNOc3ncjQank90eEndvinZncbHWfh+zM+XUgyzLZQ6pL4vczXo0uWFiI/ZxpvkKxTcHAz5Fjw+r1YnpQCin+0uiC+hBjInbOxWqydXXgYqfIvd5orqsWs1vPDn8mC3Shdcpv+M+1NNXgb0DvrnLL/tLrBUuweH4Zpa6TNTHYS+x65VJdNHlbqt83gxhSveRJ/k++XNffAFTMSPCZvzSsvk2+AFQHfC99O98rGy/ZV5Vjw6vs2llpKvEXvwoNm89cERM/Ilx9/LjIWL2f3rDD72oWVI+rQgvtc/4nw7/znKCI8eF2/HF3swpvTXrQ/G4PPtH8bV9Rp+mpHv8Fb6K3zrxPhuf3AEn2/rIN4hF8b3Rb0dX3TijrskQFyHgzvnu0nQ4EsjVpyHHJgVyXeMPnvynsoXtzjjihvopPlmHX+HxW6VlbDCaDbcxN4QyDx5J4LqktDk9O8jmgY90ahYTo+K+29Nn5Hvl50Z+XjHchweHf19enq6u9udHCEVmma8BiadDC/5Puz5p0+fvoQ/YBiGVC4HBVExsf5nBr6X8J8Z+cDJlVMit91HJNe8xnz99Ol8d5u3dlS41hN8g+AjQZRQpaVzx8fHNfqUaWl6dSLSZuHbsRN8Py6y+HjH2cVuqELa1aKFf1+eX3stD3VUOIqf4YSso21/Ufrbt7/+gu+6PlYURZzCdAd88C5Tf9N+NORU5JGuA/z17ZSuXVLKbYifEYcM+Pz51fsjGAmCpWJcnhkrxsfZ1+Dx7YTy/dedmBTfbfF38sy++dZrqohVQfgOX79+onNRkq8HgmaRueLmFbJI+/v335+l5PGb1zs7L38J5DeAX1ghf//uyuBVQubdXOw2u9xraxrA0VGCL4dmKqGceH3FMJz0jFcEsG3yP6uSJd5T1Y3Uyzdqi8vQIw0J+f4LxSepVprC55cAAAAASUVORK5CYII="/>
          <p:cNvSpPr>
            <a:spLocks noChangeAspect="1" noChangeArrowheads="1"/>
          </p:cNvSpPr>
          <p:nvPr/>
        </p:nvSpPr>
        <p:spPr bwMode="auto">
          <a:xfrm>
            <a:off x="31591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sz="1800"/>
          </a:p>
        </p:txBody>
      </p:sp>
      <p:pic>
        <p:nvPicPr>
          <p:cNvPr id="2663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16263" y="2932113"/>
            <a:ext cx="155733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82763" y="2243138"/>
            <a:ext cx="1493837" cy="93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81088" y="3544888"/>
            <a:ext cx="1698625"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Picture 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43125" y="4767263"/>
            <a:ext cx="127317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TextBox 5"/>
          <p:cNvSpPr txBox="1">
            <a:spLocks noChangeArrowheads="1"/>
          </p:cNvSpPr>
          <p:nvPr/>
        </p:nvSpPr>
        <p:spPr bwMode="auto">
          <a:xfrm>
            <a:off x="5148263" y="5529263"/>
            <a:ext cx="33115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sl-SI" sz="2400">
                <a:solidFill>
                  <a:srgbClr val="FF33CC"/>
                </a:solidFill>
              </a:rPr>
              <a:t>Mit: vseeno je, kdo je lastnik (tujec)</a:t>
            </a:r>
            <a:endParaRPr lang="en-US" sz="2400">
              <a:solidFill>
                <a:srgbClr val="FF33CC"/>
              </a:solidFill>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27650" name="Picture 2" descr="http://upload.wikimedia.org/wikipedia/commons/thumb/c/c5/Circle_-_black_simple_fullpage.svg/1024px-Circle_-_black_simple_fullpage.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697038"/>
            <a:ext cx="4479925" cy="448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8" name="Rectangle 2"/>
          <p:cNvSpPr>
            <a:spLocks noGrp="1" noChangeArrowheads="1"/>
          </p:cNvSpPr>
          <p:nvPr>
            <p:ph type="title"/>
          </p:nvPr>
        </p:nvSpPr>
        <p:spPr>
          <a:xfrm>
            <a:off x="455613" y="292100"/>
            <a:ext cx="8229600" cy="565150"/>
          </a:xfrm>
        </p:spPr>
        <p:txBody>
          <a:bodyPr/>
          <a:lstStyle/>
          <a:p>
            <a:pPr algn="ctr">
              <a:defRPr/>
            </a:pPr>
            <a:r>
              <a:rPr lang="sl-SI" sz="3600" b="1" dirty="0" smtClean="0">
                <a:solidFill>
                  <a:schemeClr val="bg2"/>
                </a:solidFill>
                <a:effectLst>
                  <a:outerShdw blurRad="38100" dist="38100" dir="2700000" algn="tl">
                    <a:srgbClr val="C0C0C0"/>
                  </a:outerShdw>
                </a:effectLst>
              </a:rPr>
              <a:t>Sprememba po prodaji tujcem</a:t>
            </a:r>
            <a:endParaRPr lang="en-US" sz="3600" b="1" dirty="0" smtClean="0">
              <a:solidFill>
                <a:schemeClr val="bg2"/>
              </a:solidFill>
              <a:effectLst>
                <a:outerShdw blurRad="38100" dist="38100" dir="2700000" algn="tl">
                  <a:srgbClr val="C0C0C0"/>
                </a:outerShdw>
              </a:effectLst>
            </a:endParaRPr>
          </a:p>
        </p:txBody>
      </p:sp>
      <p:sp>
        <p:nvSpPr>
          <p:cNvPr id="27652" name="Rectangle 3"/>
          <p:cNvSpPr>
            <a:spLocks noChangeArrowheads="1"/>
          </p:cNvSpPr>
          <p:nvPr/>
        </p:nvSpPr>
        <p:spPr bwMode="auto">
          <a:xfrm>
            <a:off x="303213" y="1066800"/>
            <a:ext cx="9144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sl-SI" sz="1800"/>
          </a:p>
        </p:txBody>
      </p:sp>
      <p:sp>
        <p:nvSpPr>
          <p:cNvPr id="27653" name="Text Box 4"/>
          <p:cNvSpPr txBox="1">
            <a:spLocks noChangeArrowheads="1"/>
          </p:cNvSpPr>
          <p:nvPr/>
        </p:nvSpPr>
        <p:spPr bwMode="auto">
          <a:xfrm>
            <a:off x="2678113" y="2632075"/>
            <a:ext cx="38655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r>
              <a:rPr lang="sl-SI">
                <a:solidFill>
                  <a:srgbClr val="000000"/>
                </a:solidFill>
              </a:rPr>
              <a:t> $$$$</a:t>
            </a:r>
          </a:p>
        </p:txBody>
      </p:sp>
      <p:sp>
        <p:nvSpPr>
          <p:cNvPr id="2" name="Slide Number Placeholder 1"/>
          <p:cNvSpPr>
            <a:spLocks noGrp="1"/>
          </p:cNvSpPr>
          <p:nvPr>
            <p:ph type="sldNum" sz="quarter" idx="12"/>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fld id="{75490ACC-48A3-4A5F-8ED0-4AA07C91D10E}" type="slidenum">
              <a:rPr lang="en-US" smtClean="0">
                <a:effectLst>
                  <a:outerShdw blurRad="38100" dist="38100" dir="2700000" algn="tl">
                    <a:srgbClr val="C0C0C0"/>
                  </a:outerShdw>
                </a:effectLst>
                <a:latin typeface="Arial" panose="020B0604020202020204" pitchFamily="34" charset="0"/>
              </a:rPr>
              <a:pPr>
                <a:defRPr/>
              </a:pPr>
              <a:t>9</a:t>
            </a:fld>
            <a:endParaRPr lang="en-US" smtClean="0">
              <a:effectLst>
                <a:outerShdw blurRad="38100" dist="38100" dir="2700000" algn="tl">
                  <a:srgbClr val="C0C0C0"/>
                </a:outerShdw>
              </a:effectLst>
              <a:latin typeface="Arial" panose="020B0604020202020204" pitchFamily="34" charset="0"/>
            </a:endParaRPr>
          </a:p>
        </p:txBody>
      </p:sp>
      <p:sp>
        <p:nvSpPr>
          <p:cNvPr id="3" name="Date Placeholder 2"/>
          <p:cNvSpPr>
            <a:spLocks noGrp="1"/>
          </p:cNvSpPr>
          <p:nvPr>
            <p:ph type="dt" sz="quarter" idx="10"/>
          </p:nvPr>
        </p:nvSpPr>
        <p:spPr/>
        <p:txBody>
          <a:bodyP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defRPr/>
            </a:pPr>
            <a:r>
              <a:rPr lang="en-US" smtClean="0">
                <a:effectLst>
                  <a:outerShdw blurRad="38100" dist="38100" dir="2700000" algn="tl">
                    <a:srgbClr val="C0C0C0"/>
                  </a:outerShdw>
                </a:effectLst>
                <a:latin typeface="Arial" panose="020B0604020202020204" pitchFamily="34" charset="0"/>
              </a:rPr>
              <a:t>LJ, 9.4.2015</a:t>
            </a:r>
          </a:p>
        </p:txBody>
      </p:sp>
      <p:sp>
        <p:nvSpPr>
          <p:cNvPr id="27656" name="AutoShape 5" descr="data:image/png;base64,iVBORw0KGgoAAAANSUhEUgAAAN8AAADiCAMAAAD5w+JtAAABLFBMVEX8/vyURgTUehzMzsz///8AAABkZmRkmpyYSAQAAASXRwTP0c/ZfR3cfx2bSQTT1dM1Hwl9SBFooKJ2OASxsrGzZxijXhabWRX2+PbIysi9wMBcNQ23aRjY2tifnpx+PARNEABCbnCDhIMuLi4gICCSVBRglJYbKSowDQDLdRuNQwRfLQRTVVOLjItXhohbXVtsMwRBQkHl5+UqSUxCIACKi4qbnJtQJgRbMQBJSkkjJCNwcXA2WFtXV1cnGAgzMzMXCwQmAAASEhKcVAAgBAAADhVIKgs7IgldHgATLzQvFgR4MQCorKtrKABpOABjLwQyAACuXwAfDwR+RgMuAABIHwBiOiIdRk2HMwA7GQBUIgBdUkxDJgpULxk9AABDFgBAY2QQHiMkNzhBDgDM/cFNAAAXFUlEQVR4nN2dC3fauLaASdH2AE6iNnE72CeGjqGdhkfBNJgaDyX1JG1P6iS9meaem9w509PO//8PR/JTtmUeeRBgrzWzGh5Gn7ek/dCWnMs9kKCcQQWjh2rA/QrKg0XwxiCsJSDqgaaKoogVw1pHQCR01Lwr6lheQ0A0srDHh3Vt3fgQQhgivv668fW0MQR8WDLXDU8AGI1abTGfF7FsgbhefGTm7CgYY4KHHQ30dTOAyGqpots1RQmI9VsTPFSmQqcWq+PPLHnch8564KFyBerDIdhWryfYcj4AlGFN+ASokDGnSG0dAJSAL69C+aGbdheCJJBop3Qdsr5ZEX08UTWldVAggpoaqEzEYtA/sSKApZAhucqMtPmED+dTIrZJX7XJf30jt6qICKk9w9K4fHm5UlFUrCqGUDPKKwmIVME2W60R1Hl8dDz6XdaA/AoCog6085hOnAoPjxHswOppEOkWFqeAhYDayplCgqdOBwtE1VfMVCAD5OlYoYh9fbX4yiQ2mIdPWS1fBinQzuYTmbfcf4oqrFieAtn9TD5c0cK+q2jEPmAFVi2PhmpaFh8xd5FyFQCLeDGrhpdDMokZuHSiakMnBMRjaDnyCjpoyAEjDYhVyRm3eqgCmkyto6jWtBX1sJFkazhBKI5qJACkPPIYrD7Ghg4rm+BFZQsSk4w4Bj3n8hClSRUBiBpXFY8yyABOzEfDJvRQ+DZa8eiPhLZmwkkT62uUsEYmJD1sbKycJ50pCEPKCIrOGvGZICX1R/nQGow8KiSGSAWAWId+X9O0vmaUy6uOWA7XwUKRbdD1fsXRdd22hd5qE5IowklaeEXCmGZCiemXOragrjagPBTycSdGjLosCZPaK74GQUz8ULdEN83ES8ZgZbTiK5wI9aQ6mIJgcdNoojqaQYNLPd2SpvVEoTMCg5tOU2DqGCwLgtARl5LQaxO9/WWocPmwVZnScNQGQzLq+tLkSIM7TTUXdCy6Ms0PeI0JqTPk3RmNTLnYspcDEKG26ioOSUCk5kdAyBrxMxZydgdFvQ69hOcG4bGxML4JAx5ZMB7BUKPdamgopGNp7keJMVS4HVSGzCoDVOsYFdVx12dE1VrUVIuQaggyv7cQqoqKVWk4FkAgNkEk7dK9e1EDmQMoSrXM31GBLsK46URRatnKYvhQma7dtbhrImSwtNzmENMtBDkky/TesmxHTXukVub4Q5oQdmkMi1qDQeUhaHkZ52vReAi7K+oHMYMYKQvT1QWE8mMAPemw5VXgqcXr0kI0JWF72jR7Z3yjYD3d7Pm5lJzSNtpekzTOKBMlcu/lOgDVe8Llxno690kv2EvxOYtSn+03UVTcZAoq90GnxaruHzy+vKqbYBt5lbppcW8Ut6KETPgDhunOmtAeR/1TXZT+yKAPq//axLci86IuqWQaqbRyWXwk6hvKaesgYqnGwSM6lhxH6pt6ZDKxlPrgvQHqAR9RoETMgeZNGtgk83wGn8CbOkXJgk6q1WQCdmgERUIoUQpcViyNF5bCR3JNDNstWGGOBXcEwleuc9LWeZG3GCg60EpbUaSZ4QXCe6JBbWHrZ6QDBa2lSyVhvxOVkee0GOKM69LY5LguLF/IOV7kAj0ywmGvWJG2cMftQmT+qSk4K+BLAHJcLi6fA8LiAMmMEmZtGQgcmIuyYZtUjKkr1KKT3iBAR3D6Rijm4jRIQoF0KCeqnXAGIISapunp7GCq2dY4ffUOL1AURWtBgAjJWqrlomrE4nDqz7TtqfrD9VT/RAJxjniijheyhE29M89/YfHakNqKwhtHiW9hO41XAY6hdD8tLWApDeU0qPdT86MMetr6ZnZP3z/FSlp75FuZdQnYXEANSYvWXKUarPB8ZFvIaKkjU+PtCByPi0xdiU4dTcO4Pz1Tc0shzorCaTRu1dI/jLRhhvpgbBh0aTPwzplQmZ2aXVGFYdgNlPt20ajt5uFx1UdnWW6FlgiW0ZaDLA1SHcephIQozqeS+1AP3JgZMm235LO4zqUUqCLxaQkEGfuuJMZy6PSAGGmMXBKG7SEEXRVZ7JIa8Vs1chnFu4hx37luypfQhYiJtbD4uRiktqDTcSRJ63Q6IwgDX2YeJMa8omJRdYIKGKL1KAIWKzRoR7g+MhRFmpCHuis+OR4GYFWSTBugwiQEY6MJqfmO4EpHNXh8Od1Tl9vF3W8SwHZQv4UtndwVhMqVFg0H7z/9grQW03vk+tiLQ0F3txGRhiiuMN0vknLAh5kSg17Q4UVNlxWljLycYFv191/lFcXWaG6jl9cWkF1yU60RHwz9QrIKLftAju7junXxye+Wh2136sD9eqTgiE+h36tTzRKtj6CvBAPAm7wWswCB0Jh1SsJkgyjamgFC289A4LxVSxESFjrdkNlI4fDlccVR1YqnWkTrm8LIfZSZP7xzvB5k5Gi9QJCJJeRxyqNBuRF0Ri2zzb4e7uR0FwbVjudjstWx2FpcaWgWHjUSCcuoaml3kdg6FcewETJjZcyi5yiwVgJXFrUEyjd/zO1PEKcAOWUTCMGY8chw380CImatSVlU6SuTOJtJyMyQj+uqR+yZ6cQJifkeR1cl/dzb8hLtUlocXyVRTDZNsDZmQ0LJAr1jjsFkl1PITWPDRELT0ehMGjHL+ngx44/wZXdPrqiCzE6VQ8/UQ53lUxIuQ41mU1V2LVu0F5MazFyBzRTRieIK8m3flYGYVpVEFCWbNHiOIbcXVNIV931nUiBw+PRaXH+JICOddsOwmM0fNPHJS7JnQotSjE/g8fVSyY6UYFjU0opC4r/47RWxZFlZvVY1o4Yhzebx0QhiGiAuLoiPANqm4oZ0dHcbDY4kutSTsdUBO0zAjdp8Pg9w4rhemP6oj+XUx52K48gSCbsNvU5c6Z4AkupGoGLcyAvsuMnko0uildSqJyvy4vjoOFK1fhgnSGVqjQ0SSLjn8Rh9prosviklm4+GlZM8BxLlLvQUBxQT95Wcz1tjHQCsxfj640w+B8wJqW7iYC8SLy0I6VCvtw2aaYj3qx7bP02fT0j2z55tThqAeLiolXe+ELyhI2Mx7WFrTCiErEy+zpiNkTjqWzRRvHlKvcOra3EHDsMHrQy+qMpXrFTSF5HggdXXGabwcJBJmo3PH3xqh4QXqUuNH3bDBHFA0nOfH2ioM/Hlxi4fLaXQ2oldZyLWH3prNRKS6wxYc5GJazMTHy1Mw1hWRlbPq6IMVSiKDhQfGg8JrUSfUmsAAiaOW5G174H7yZk/wR61bMstpieAuhLkvJ0xPPDRBgjJohlf8hFVDVqaZQ3BZPPNDJ+diFdRT7OkYKsALW4bV5yK0xrXwFIftGgXlft1ANuKdU7DBoPa/fj2DWLDQ756LC+T3M2CkNp2I/i2/MAbQGjqREtUXBGvzM0/+C2OWl2J+IYMH0KVipHY5rEkG3gIni4mp05s05IdVBbdFQNohR/m8xG1Qk2H2qJqr+YQgtdJ2gWa9SRNJQ43jFuC1amHEQSfj8RGrldjLt8BImSiS+5djJK6EPjSYS6eHX8hH9L8z1kLykDMIfSEgqSvQfC8SCa0dRGfpXP4os8tI18ipsGyHQRqHD4weXzC0vKRxrHZNBErdK+U38qQbzyJD+WXms8BIx+c+yVKAtSjda+IT+Dx+ZMJMyaXkI9u4LfbGKtSxRDqIKiMJxXy6WMOXy1Ya3fsZeYjflXbS0v02zjuakT64/GZrYBPX2o+6mioKs/ViGIFnw+pDF9nVfhyuYyj2VKxEHUG0nwR89Ly8SXi8x0TWuvD4Vt+/fGF4RMn8QmryYf0kK++lnxaOLCGxmx89ory1UYen5PmI3Nq+NK4vqJ8La+4Aw05fEr0mr6qfB3de2W8rnxeUSOq6Qyft9dmTfh6aT6feR34BHvd+eRsvvoa8NW9TVdjDl9rvLJ8UctblI9E6hy+sbmyfHaCT2bMQ8QnrAPfsMznY7Ivq8zXgUw+m+FbMf+TaXo2XzR9CuOHXYOeUxJ8KN4Xic1w+TDLt2LxEcNn91FCf0Kdagu1zPXgaxM+c8zyDd05dRRlZFYuvmX5SITLmvKQr7MefHXg8tHzitaCr7WOfLDOfAj1mba3II/QaD34/J1w+SGYLSJmfTgcfqeLuXVbb4U5QzfphNorxueSSYpT078DFL2FlwGVk6Aa9vj4+Lt7cMOQ7spk+/AK8CGnAnD9/PnzJpXGhisFKqUNX0qlkvtmwAs6EVerFmhLUhSSJUiBvxvbhUA2MsR9c5tKl8jlIRUXtWi0PVnS87AJX6mURcUTosySR7pLpfr30fv37wno4s6om1OOz+fii5MSVqrYRvXTsvKh7zflY2X7/dLyHXfvgu9wafmkr5mzyjx8yxroIhW274DvYWvlJwhy7oKvurSP0UES7LIDMLJ0KSlkmsnScvMVSp7DQjircU8lJs3r66YnJdc6RLzbV5BbxvFH/SoJuo3dy8HlJfU3L969e3fx5OdMeUI/QD7yjjqqJ5eXl66nOrgsQq/M20b+gELdalWVLRPg8YcPH54+e/b02f4Wlc0JsuXL3rOn9BtP/iRf/fCnq17TsoSeqj40ly8ob41+hS/Xb/f29h4FUI9mF5Z3c4/KH2/fXtHDMZdCg8iCP8729wnZPFCTibe2Hu3vHy3HA7sQ7N8dGSNbg2Xhe3YfeMvDZ/2+3nzGH+vN1361tdZ88te15suVj9a6f+bK8JQLmPBTqKvylCd7nuwnL3KwJHy573ubSTICs//Mk8cfP3587MmHf/Dko+dzF1/Er7K3yDMLJgnSEi3bfHZWPDz0ErxnT6g823flEc8hpa6KK0/jN2l/Ycd5TxGkDeITzFOAF1QYD3v2YbeEfO0E36P5feyl5ut9uR3J0vPB3prz7a8zXw4J98L3Y1kSTUh4cfcezOZZ+uD2BxIknKX4kq5LpoR2cIn5RmdxA7G5tee5LjPIE9/NSQbJy8QnQrxpz4I85z+ezCRn9LNby8uHIdG2dO+bLPSjqf65NM89TPHdhWy+XZonpt8L36N7P+t6ZkG94n3wZT5zbeGCdH6Euz5895BCWzm+7OmTz6cutNwHTZIsPtaL2ecmXzzhJeBA8k4KF1O/di9MPSVb5FqSz8NyvZiffUfFL0iDMAnzNlrvTN+ezb1YDRcRIfy1W2MGTIpDRaNlccfuTz1Pid+GJ7EGbm69ePEEij7Roeek7EfoQeIllHT8sfkEqsyydfP6+vr586OwSs+WHGd+dXofL5fltmG5V/rkSpWzbh6uJ1PZKMb4tj5C8czNwLCrnNwOnCmUr5RYy/d+rXre7XYD3WpGG5fLs3C6fbCnWNp3csdPT09dqIJXOTWt5qHQjevvhkxxvmKD/2Nui0jbGru7u92jI6pTS9PavV45i9J9WVRHI/j6/vPn6oaLNWs9h/uTCb47kM0nF9OKTfz6vGq1evrqFT16VOgouJdkpIvnijb+9etfp43G3GQBX/GulyBm4IthNhqN7rdvZGzqHUVhGVUD4Oi6usFUoc7Pt5uMbhbIF7WCVtOUrq9p7bDm5HxGgOr2bdiWh88TOgk1ute0jrRSpk/bOpr7PkUSvNJdHj6vQaTD7n47hKGUq8zGFxXb0gHty25YXnUPfIe3LGYrFUrVK8jJU67jm51dYnSahxcXh4eHxUgCE7x95xnQzSdBseykYu4pUmgCGYDVjMFH68gKG81m84qi+PVi1dhHgm9uw5QM4SwOdYLPK5YtNZrn583G1LJ1rmwfCblymo9MRCUy314ODorFy/Pz8wLjumRcKJtvc2tzf3//53hCKVgS28ysnPH5ClfFw6DLHAwGg3PSrtmn+gY4uVwxxkc6bbV7dXVyeNHd7W5sz2gQM/m29l6cuX70P105TtQRvj07y+I78/QXFFi6JfaDdycX74oXV1dk7G9se2WKE6RUBbp6d8r6eScXxRPv6/NY+sIgg4+wvfnxmsiOKz/evGbllzdv/jXg823Fa0k32Ar7avcx0cDJu8Fu1VVAZqu+0cfxamzVdGHQaJTmd2JKTS7f5tvvL1/u7PwUyM6P36I/6N/kvYy1pyRfHJVwUoflcnACB93zhjt6OJ+ke34SVeE3m6oy+Lbevonz/BrnI/Jyfr7oV12o3eZlsXjVbG64tbXs+w33JNLe+5sYmnhgUTrnOqBpvpc/3SFfSLm9fd4kXlnxajBggo7CJT1ZB/UgIxDJwHIHgW/gg2+Wzu0b8r2+NZ8PSacgMnkcMBr0HpuEWtXs78UcF28aIyP75MS374ENvjHfzm9XXDzCF9i/BhOITpwXSFS4UWWNgX/IhZDB5zkuVeK4nB9e+Lu8ikW3SpqaISrMtW7Kd8D37LY8s1yqFl0DeND1ZDdMJPBJmRtQqh57B+t0OP2T2pZm8xxCT4z8UXC/H9/QF8j23fN5s0KjGciA8QtJc7qFUnI+SSBcm/7BZJ/iloYGiwPXJyNqG5CbNumGBXxF3jC6A76N0DNzB8kGVeIVcYNdStKTSCcq8A19wX+4G1K/xO5ClbplFycnZKjN7L8Q/fGKeO+CLyHBdECzL01vIjg4uKp6SZVEk7zTZBGO8TWurprVuXMwhYMb8h1/mI+PBfUn8quDE6qQwe7uNguyXfQTML1/x/SXoe4pfIMb8sGfXL7Nn2fdy0QxN8iAosPz8DIiKZ2GB//+/7w0s/Jt7v3rpnwv5tyrRWO5aFczfeFLeHC6PoeBDyVujAqX3CL6Gfj4/XNuPo+R6YjbzMHp/zcnl+fFV8+j+1Kq3pQvozY25CulZMaGhk8OQcosfH7WeLtKJq6DkxNqGU+Y/agNrh72/vnTND7+5omQr7GbksZ26NFMaG6X4TudeE8809M9P+9eFIvgmZ3BLjU8zNcaj7l88PK2fJeDmGF3zTKVJrWEXmTEM/Kl02j3EvrfzAwM7Xme63Dl7tYLt+olvzEjXzI+msrH2HfPyJ9TOYhgr7xZpZRoEbtNOc3ncjQank90eEndvinZncbHWfh+zM+XUgyzLZQ6pL4vczXo0uWFiI/ZxpvkKxTcHAz5Fjw+r1YnpQCin+0uiC+hBjInbOxWqydXXgYqfIvd5orqsWs1vPDn8mC3Shdcpv+M+1NNXgb0DvrnLL/tLrBUuweH4Zpa6TNTHYS+x65VJdNHlbqt83gxhSveRJ/k++XNffAFTMSPCZvzSsvk2+AFQHfC99O98rGy/ZV5Vjw6vs2llpKvEXvwoNm89cERM/Ilx9/LjIWL2f3rDD72oWVI+rQgvtc/4nw7/znKCI8eF2/HF3swpvTXrQ/G4PPtH8bV9Rp+mpHv8Fb6K3zrxPhuf3AEn2/rIN4hF8b3Rb0dX3TijrskQFyHgzvnu0nQ4EsjVpyHHJgVyXeMPnvynsoXtzjjihvopPlmHX+HxW6VlbDCaDbcxN4QyDx5J4LqktDk9O8jmgY90ahYTo+K+29Nn5Hvl50Z+XjHchweHf19enq6u9udHCEVmma8BiadDC/5Puz5p0+fvoQ/YBiGVC4HBVExsf5nBr6X8J8Z+cDJlVMit91HJNe8xnz99Ol8d5u3dlS41hN8g+AjQZRQpaVzx8fHNfqUaWl6dSLSZuHbsRN8Py6y+HjH2cVuqELa1aKFf1+eX3stD3VUOIqf4YSso21/Ufrbt7/+gu+6PlYURZzCdAd88C5Tf9N+NORU5JGuA/z17ZSuXVLKbYifEYcM+Pz51fsjGAmCpWJcnhkrxsfZ1+Dx7YTy/dedmBTfbfF38sy++dZrqohVQfgOX79+onNRkq8HgmaRueLmFbJI+/v335+l5PGb1zs7L38J5DeAX1ghf//uyuBVQubdXOw2u9xraxrA0VGCL4dmKqGceH3FMJz0jFcEsG3yP6uSJd5T1Y3Uyzdqi8vQIw0J+f4LxSepVprC55cAAAAASUVORK5CYII="/>
          <p:cNvSpPr>
            <a:spLocks noChangeAspect="1" noChangeArrowheads="1"/>
          </p:cNvSpPr>
          <p:nvPr/>
        </p:nvSpPr>
        <p:spPr bwMode="auto">
          <a:xfrm>
            <a:off x="16351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sz="1800"/>
          </a:p>
        </p:txBody>
      </p:sp>
      <p:sp>
        <p:nvSpPr>
          <p:cNvPr id="27657" name="AutoShape 7" descr="data:image/png;base64,iVBORw0KGgoAAAANSUhEUgAAAN8AAADiCAMAAAD5w+JtAAABLFBMVEX8/vyURgTUehzMzsz///8AAABkZmRkmpyYSAQAAASXRwTP0c/ZfR3cfx2bSQTT1dM1Hwl9SBFooKJ2OASxsrGzZxijXhabWRX2+PbIysi9wMBcNQ23aRjY2tifnpx+PARNEABCbnCDhIMuLi4gICCSVBRglJYbKSowDQDLdRuNQwRfLQRTVVOLjItXhohbXVtsMwRBQkHl5+UqSUxCIACKi4qbnJtQJgRbMQBJSkkjJCNwcXA2WFtXV1cnGAgzMzMXCwQmAAASEhKcVAAgBAAADhVIKgs7IgldHgATLzQvFgR4MQCorKtrKABpOABjLwQyAACuXwAfDwR+RgMuAABIHwBiOiIdRk2HMwA7GQBUIgBdUkxDJgpULxk9AABDFgBAY2QQHiMkNzhBDgDM/cFNAAAXFUlEQVR4nN2dC3fauLaASdH2AE6iNnE72CeGjqGdhkfBNJgaDyX1JG1P6iS9meaem9w509PO//8PR/JTtmUeeRBgrzWzGh5Gn7ek/dCWnMs9kKCcQQWjh2rA/QrKg0XwxiCsJSDqgaaKoogVw1pHQCR01Lwr6lheQ0A0srDHh3Vt3fgQQhgivv668fW0MQR8WDLXDU8AGI1abTGfF7FsgbhefGTm7CgYY4KHHQ30dTOAyGqpots1RQmI9VsTPFSmQqcWq+PPLHnch8564KFyBerDIdhWryfYcj4AlGFN+ASokDGnSG0dAJSAL69C+aGbdheCJJBop3Qdsr5ZEX08UTWldVAggpoaqEzEYtA/sSKApZAhucqMtPmED+dTIrZJX7XJf30jt6qICKk9w9K4fHm5UlFUrCqGUDPKKwmIVME2W60R1Hl8dDz6XdaA/AoCog6085hOnAoPjxHswOppEOkWFqeAhYDayplCgqdOBwtE1VfMVCAD5OlYoYh9fbX4yiQ2mIdPWS1fBinQzuYTmbfcf4oqrFieAtn9TD5c0cK+q2jEPmAFVi2PhmpaFh8xd5FyFQCLeDGrhpdDMokZuHSiakMnBMRjaDnyCjpoyAEjDYhVyRm3eqgCmkyto6jWtBX1sJFkazhBKI5qJACkPPIYrD7Ghg4rm+BFZQsSk4w4Bj3n8hClSRUBiBpXFY8yyABOzEfDJvRQ+DZa8eiPhLZmwkkT62uUsEYmJD1sbKycJ50pCEPKCIrOGvGZICX1R/nQGow8KiSGSAWAWId+X9O0vmaUy6uOWA7XwUKRbdD1fsXRdd22hd5qE5IowklaeEXCmGZCiemXOragrjagPBTycSdGjLosCZPaK74GQUz8ULdEN83ES8ZgZbTiK5wI9aQ6mIJgcdNoojqaQYNLPd2SpvVEoTMCg5tOU2DqGCwLgtARl5LQaxO9/WWocPmwVZnScNQGQzLq+tLkSIM7TTUXdCy6Ms0PeI0JqTPk3RmNTLnYspcDEKG26ioOSUCk5kdAyBrxMxZydgdFvQ69hOcG4bGxML4JAx5ZMB7BUKPdamgopGNp7keJMVS4HVSGzCoDVOsYFdVx12dE1VrUVIuQaggyv7cQqoqKVWk4FkAgNkEk7dK9e1EDmQMoSrXM31GBLsK46URRatnKYvhQma7dtbhrImSwtNzmENMtBDkky/TesmxHTXukVub4Q5oQdmkMi1qDQeUhaHkZ52vReAi7K+oHMYMYKQvT1QWE8mMAPemw5VXgqcXr0kI0JWF72jR7Z3yjYD3d7Pm5lJzSNtpekzTOKBMlcu/lOgDVe8Llxno690kv2EvxOYtSn+03UVTcZAoq90GnxaruHzy+vKqbYBt5lbppcW8Ut6KETPgDhunOmtAeR/1TXZT+yKAPq//axLci86IuqWQaqbRyWXwk6hvKaesgYqnGwSM6lhxH6pt6ZDKxlPrgvQHqAR9RoETMgeZNGtgk83wGn8CbOkXJgk6q1WQCdmgERUIoUQpcViyNF5bCR3JNDNstWGGOBXcEwleuc9LWeZG3GCg60EpbUaSZ4QXCe6JBbWHrZ6QDBa2lSyVhvxOVkee0GOKM69LY5LguLF/IOV7kAj0ywmGvWJG2cMftQmT+qSk4K+BLAHJcLi6fA8LiAMmMEmZtGQgcmIuyYZtUjKkr1KKT3iBAR3D6Rijm4jRIQoF0KCeqnXAGIISapunp7GCq2dY4ffUOL1AURWtBgAjJWqrlomrE4nDqz7TtqfrD9VT/RAJxjniijheyhE29M89/YfHakNqKwhtHiW9hO41XAY6hdD8tLWApDeU0qPdT86MMetr6ZnZP3z/FSlp75FuZdQnYXEANSYvWXKUarPB8ZFvIaKkjU+PtCByPi0xdiU4dTcO4Pz1Tc0shzorCaTRu1dI/jLRhhvpgbBh0aTPwzplQmZ2aXVGFYdgNlPt20ajt5uFx1UdnWW6FlgiW0ZaDLA1SHcephIQozqeS+1AP3JgZMm235LO4zqUUqCLxaQkEGfuuJMZy6PSAGGmMXBKG7SEEXRVZ7JIa8Vs1chnFu4hx37luypfQhYiJtbD4uRiktqDTcSRJ63Q6IwgDX2YeJMa8omJRdYIKGKL1KAIWKzRoR7g+MhRFmpCHuis+OR4GYFWSTBugwiQEY6MJqfmO4EpHNXh8Od1Tl9vF3W8SwHZQv4UtndwVhMqVFg0H7z/9grQW03vk+tiLQ0F3txGRhiiuMN0vknLAh5kSg17Q4UVNlxWljLycYFv191/lFcXWaG6jl9cWkF1yU60RHwz9QrIKLftAju7junXxye+Wh2136sD9eqTgiE+h36tTzRKtj6CvBAPAm7wWswCB0Jh1SsJkgyjamgFC289A4LxVSxESFjrdkNlI4fDlccVR1YqnWkTrm8LIfZSZP7xzvB5k5Gi9QJCJJeRxyqNBuRF0Ri2zzb4e7uR0FwbVjudjstWx2FpcaWgWHjUSCcuoaml3kdg6FcewETJjZcyi5yiwVgJXFrUEyjd/zO1PEKcAOWUTCMGY8chw380CImatSVlU6SuTOJtJyMyQj+uqR+yZ6cQJifkeR1cl/dzb8hLtUlocXyVRTDZNsDZmQ0LJAr1jjsFkl1PITWPDRELT0ehMGjHL+ngx44/wZXdPrqiCzE6VQ8/UQ53lUxIuQ41mU1V2LVu0F5MazFyBzRTRieIK8m3flYGYVpVEFCWbNHiOIbcXVNIV931nUiBw+PRaXH+JICOddsOwmM0fNPHJS7JnQotSjE/g8fVSyY6UYFjU0opC4r/47RWxZFlZvVY1o4Yhzebx0QhiGiAuLoiPANqm4oZ0dHcbDY4kutSTsdUBO0zAjdp8Pg9w4rhemP6oj+XUx52K48gSCbsNvU5c6Z4AkupGoGLcyAvsuMnko0uildSqJyvy4vjoOFK1fhgnSGVqjQ0SSLjn8Rh9prosviklm4+GlZM8BxLlLvQUBxQT95Wcz1tjHQCsxfj640w+B8wJqW7iYC8SLy0I6VCvtw2aaYj3qx7bP02fT0j2z55tThqAeLiolXe+ELyhI2Mx7WFrTCiErEy+zpiNkTjqWzRRvHlKvcOra3EHDsMHrQy+qMpXrFTSF5HggdXXGabwcJBJmo3PH3xqh4QXqUuNH3bDBHFA0nOfH2ioM/Hlxi4fLaXQ2oldZyLWH3prNRKS6wxYc5GJazMTHy1Mw1hWRlbPq6IMVSiKDhQfGg8JrUSfUmsAAiaOW5G174H7yZk/wR61bMstpieAuhLkvJ0xPPDRBgjJohlf8hFVDVqaZQ3BZPPNDJ+diFdRT7OkYKsALW4bV5yK0xrXwFIftGgXlft1ANuKdU7DBoPa/fj2DWLDQ756LC+T3M2CkNp2I/i2/MAbQGjqREtUXBGvzM0/+C2OWl2J+IYMH0KVipHY5rEkG3gIni4mp05s05IdVBbdFQNohR/m8xG1Qk2H2qJqr+YQgtdJ2gWa9SRNJQ43jFuC1amHEQSfj8RGrldjLt8BImSiS+5djJK6EPjSYS6eHX8hH9L8z1kLykDMIfSEgqSvQfC8SCa0dRGfpXP4os8tI18ipsGyHQRqHD4weXzC0vKRxrHZNBErdK+U38qQbzyJD+WXms8BIx+c+yVKAtSjda+IT+Dx+ZMJMyaXkI9u4LfbGKtSxRDqIKiMJxXy6WMOXy1Ya3fsZeYjflXbS0v02zjuakT64/GZrYBPX2o+6mioKs/ViGIFnw+pDF9nVfhyuYyj2VKxEHUG0nwR89Ly8SXi8x0TWuvD4Vt+/fGF4RMn8QmryYf0kK++lnxaOLCGxmx89ory1UYen5PmI3Nq+NK4vqJ8La+4Aw05fEr0mr6qfB3de2W8rnxeUSOq6Qyft9dmTfh6aT6feR34BHvd+eRsvvoa8NW9TVdjDl9rvLJ8UctblI9E6hy+sbmyfHaCT2bMQ8QnrAPfsMznY7Ivq8zXgUw+m+FbMf+TaXo2XzR9CuOHXYOeUxJ8KN4Xic1w+TDLt2LxEcNn91FCf0Kdagu1zPXgaxM+c8zyDd05dRRlZFYuvmX5SITLmvKQr7MefHXg8tHzitaCr7WOfLDOfAj1mba3II/QaD34/J1w+SGYLSJmfTgcfqeLuXVbb4U5QzfphNorxueSSYpT078DFL2FlwGVk6Aa9vj4+Lt7cMOQ7spk+/AK8CGnAnD9/PnzJpXGhisFKqUNX0qlkvtmwAs6EVerFmhLUhSSJUiBvxvbhUA2MsR9c5tKl8jlIRUXtWi0PVnS87AJX6mURcUTosySR7pLpfr30fv37wno4s6om1OOz+fii5MSVqrYRvXTsvKh7zflY2X7/dLyHXfvgu9wafmkr5mzyjx8yxroIhW274DvYWvlJwhy7oKvurSP0UES7LIDMLJ0KSlkmsnScvMVSp7DQjircU8lJs3r66YnJdc6RLzbV5BbxvFH/SoJuo3dy8HlJfU3L969e3fx5OdMeUI/QD7yjjqqJ5eXl66nOrgsQq/M20b+gELdalWVLRPg8YcPH54+e/b02f4Wlc0JsuXL3rOn9BtP/iRf/fCnq17TsoSeqj40ly8ob41+hS/Xb/f29h4FUI9mF5Z3c4/KH2/fXtHDMZdCg8iCP8729wnZPFCTibe2Hu3vHy3HA7sQ7N8dGSNbg2Xhe3YfeMvDZ/2+3nzGH+vN1361tdZ88te15suVj9a6f+bK8JQLmPBTqKvylCd7nuwnL3KwJHy573ubSTICs//Mk8cfP3587MmHf/Dko+dzF1/Er7K3yDMLJgnSEi3bfHZWPDz0ErxnT6g823flEc8hpa6KK0/jN2l/Ycd5TxGkDeITzFOAF1QYD3v2YbeEfO0E36P5feyl5ut9uR3J0vPB3prz7a8zXw4J98L3Y1kSTUh4cfcezOZZ+uD2BxIknKX4kq5LpoR2cIn5RmdxA7G5tee5LjPIE9/NSQbJy8QnQrxpz4I85z+ezCRn9LNby8uHIdG2dO+bLPSjqf65NM89TPHdhWy+XZonpt8L36N7P+t6ZkG94n3wZT5zbeGCdH6Euz5895BCWzm+7OmTz6cutNwHTZIsPtaL2ecmXzzhJeBA8k4KF1O/di9MPSVb5FqSz8NyvZiffUfFL0iDMAnzNlrvTN+ezb1YDRcRIfy1W2MGTIpDRaNlccfuTz1Pid+GJ7EGbm69ePEEij7Roeek7EfoQeIllHT8sfkEqsyydfP6+vr586OwSs+WHGd+dXofL5fltmG5V/rkSpWzbh6uJ1PZKMb4tj5C8czNwLCrnNwOnCmUr5RYy/d+rXre7XYD3WpGG5fLs3C6fbCnWNp3csdPT09dqIJXOTWt5qHQjevvhkxxvmKD/2Nui0jbGru7u92jI6pTS9PavV45i9J9WVRHI/j6/vPn6oaLNWs9h/uTCb47kM0nF9OKTfz6vGq1evrqFT16VOgouJdkpIvnijb+9etfp43G3GQBX/GulyBm4IthNhqN7rdvZGzqHUVhGVUD4Oi6usFUoc7Pt5uMbhbIF7WCVtOUrq9p7bDm5HxGgOr2bdiWh88TOgk1ute0jrRSpk/bOpr7PkUSvNJdHj6vQaTD7n47hKGUq8zGFxXb0gHty25YXnUPfIe3LGYrFUrVK8jJU67jm51dYnSahxcXh4eHxUgCE7x95xnQzSdBseykYu4pUmgCGYDVjMFH68gKG81m84qi+PVi1dhHgm9uw5QM4SwOdYLPK5YtNZrn583G1LJ1rmwfCblymo9MRCUy314ODorFy/Pz8wLjumRcKJtvc2tzf3//53hCKVgS28ysnPH5ClfFw6DLHAwGg3PSrtmn+gY4uVwxxkc6bbV7dXVyeNHd7W5sz2gQM/m29l6cuX70P105TtQRvj07y+I78/QXFFi6JfaDdycX74oXV1dk7G9se2WKE6RUBbp6d8r6eScXxRPv6/NY+sIgg4+wvfnxmsiOKz/evGbllzdv/jXg823Fa0k32Ar7avcx0cDJu8Fu1VVAZqu+0cfxamzVdGHQaJTmd2JKTS7f5tvvL1/u7PwUyM6P36I/6N/kvYy1pyRfHJVwUoflcnACB93zhjt6OJ+ke34SVeE3m6oy+Lbevonz/BrnI/Jyfr7oV12o3eZlsXjVbG64tbXs+w33JNLe+5sYmnhgUTrnOqBpvpc/3SFfSLm9fd4kXlnxajBggo7CJT1ZB/UgIxDJwHIHgW/gg2+Wzu0b8r2+NZ8PSacgMnkcMBr0HpuEWtXs78UcF28aIyP75MS374ENvjHfzm9XXDzCF9i/BhOITpwXSFS4UWWNgX/IhZDB5zkuVeK4nB9e+Lu8ikW3SpqaISrMtW7Kd8D37LY8s1yqFl0DeND1ZDdMJPBJmRtQqh57B+t0OP2T2pZm8xxCT4z8UXC/H9/QF8j23fN5s0KjGciA8QtJc7qFUnI+SSBcm/7BZJ/iloYGiwPXJyNqG5CbNumGBXxF3jC6A76N0DNzB8kGVeIVcYNdStKTSCcq8A19wX+4G1K/xO5ClbplFycnZKjN7L8Q/fGKeO+CLyHBdECzL01vIjg4uKp6SZVEk7zTZBGO8TWurprVuXMwhYMb8h1/mI+PBfUn8quDE6qQwe7uNguyXfQTML1/x/SXoe4pfIMb8sGfXL7Nn2fdy0QxN8iAosPz8DIiKZ2GB//+/7w0s/Jt7v3rpnwv5tyrRWO5aFczfeFLeHC6PoeBDyVujAqX3CL6Gfj4/XNuPo+R6YjbzMHp/zcnl+fFV8+j+1Kq3pQvozY25CulZMaGhk8OQcosfH7WeLtKJq6DkxNqGU+Y/agNrh72/vnTND7+5omQr7GbksZ26NFMaG6X4TudeE8809M9P+9eFIvgmZ3BLjU8zNcaj7l88PK2fJeDmGF3zTKVJrWEXmTEM/Kl02j3EvrfzAwM7Xme63Dl7tYLt+olvzEjXzI+msrH2HfPyJ9TOYhgr7xZpZRoEbtNOc3ncjQank90eEndvinZncbHWfh+zM+XUgyzLZQ6pL4vczXo0uWFiI/ZxpvkKxTcHAz5Fjw+r1YnpQCin+0uiC+hBjInbOxWqydXXgYqfIvd5orqsWs1vPDn8mC3Shdcpv+M+1NNXgb0DvrnLL/tLrBUuweH4Zpa6TNTHYS+x65VJdNHlbqt83gxhSveRJ/k++XNffAFTMSPCZvzSsvk2+AFQHfC99O98rGy/ZV5Vjw6vs2llpKvEXvwoNm89cERM/Ilx9/LjIWL2f3rDD72oWVI+rQgvtc/4nw7/znKCI8eF2/HF3swpvTXrQ/G4PPtH8bV9Rp+mpHv8Fb6K3zrxPhuf3AEn2/rIN4hF8b3Rb0dX3TijrskQFyHgzvnu0nQ4EsjVpyHHJgVyXeMPnvynsoXtzjjihvopPlmHX+HxW6VlbDCaDbcxN4QyDx5J4LqktDk9O8jmgY90ahYTo+K+29Nn5Hvl50Z+XjHchweHf19enq6u9udHCEVmma8BiadDC/5Puz5p0+fvoQ/YBiGVC4HBVExsf5nBr6X8J8Z+cDJlVMit91HJNe8xnz99Ol8d5u3dlS41hN8g+AjQZRQpaVzx8fHNfqUaWl6dSLSZuHbsRN8Py6y+HjH2cVuqELa1aKFf1+eX3stD3VUOIqf4YSso21/Ufrbt7/+gu+6PlYURZzCdAd88C5Tf9N+NORU5JGuA/z17ZSuXVLKbYifEYcM+Pz51fsjGAmCpWJcnhkrxsfZ1+Dx7YTy/dedmBTfbfF38sy++dZrqohVQfgOX79+onNRkq8HgmaRueLmFbJI+/v335+l5PGb1zs7L38J5DeAX1ghf//uyuBVQubdXOw2u9xraxrA0VGCL4dmKqGceH3FMJz0jFcEsG3yP6uSJd5T1Y3Uyzdqi8vQIw0J+f4LxSepVprC55cAAAAASUVORK5CYII="/>
          <p:cNvSpPr>
            <a:spLocks noChangeAspect="1" noChangeArrowheads="1"/>
          </p:cNvSpPr>
          <p:nvPr/>
        </p:nvSpPr>
        <p:spPr bwMode="auto">
          <a:xfrm>
            <a:off x="31591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sz="1800"/>
          </a:p>
        </p:txBody>
      </p:sp>
      <p:pic>
        <p:nvPicPr>
          <p:cNvPr id="2765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8050" y="3217863"/>
            <a:ext cx="1557338"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9" name="Right Arrow 8"/>
          <p:cNvSpPr>
            <a:spLocks noChangeArrowheads="1"/>
          </p:cNvSpPr>
          <p:nvPr/>
        </p:nvSpPr>
        <p:spPr bwMode="auto">
          <a:xfrm>
            <a:off x="4133850" y="4221163"/>
            <a:ext cx="1330325" cy="428625"/>
          </a:xfrm>
          <a:prstGeom prst="rightArrow">
            <a:avLst>
              <a:gd name="adj1" fmla="val 50000"/>
              <a:gd name="adj2" fmla="val 50090"/>
            </a:avLst>
          </a:prstGeom>
          <a:solidFill>
            <a:schemeClr val="accent1"/>
          </a:solidFill>
          <a:ln w="9525" algn="ctr">
            <a:solidFill>
              <a:schemeClr val="tx1"/>
            </a:solidFill>
            <a:round/>
            <a:headEnd/>
            <a:tailEnd/>
          </a:ln>
        </p:spPr>
        <p:txBody>
          <a:bodyPr lIns="92075" tIns="46038" rIns="92075" bIns="46038"/>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sz="1800"/>
          </a:p>
        </p:txBody>
      </p:sp>
      <p:sp>
        <p:nvSpPr>
          <p:cNvPr id="27660" name="Right Arrow 12"/>
          <p:cNvSpPr>
            <a:spLocks noChangeArrowheads="1"/>
          </p:cNvSpPr>
          <p:nvPr/>
        </p:nvSpPr>
        <p:spPr bwMode="auto">
          <a:xfrm rot="10800000">
            <a:off x="4048125" y="2787650"/>
            <a:ext cx="1328738" cy="430213"/>
          </a:xfrm>
          <a:prstGeom prst="rightArrow">
            <a:avLst>
              <a:gd name="adj1" fmla="val 50000"/>
              <a:gd name="adj2" fmla="val 49846"/>
            </a:avLst>
          </a:prstGeom>
          <a:solidFill>
            <a:schemeClr val="accent1"/>
          </a:solidFill>
          <a:ln w="9525" algn="ctr">
            <a:solidFill>
              <a:schemeClr val="tx1"/>
            </a:solidFill>
            <a:round/>
            <a:headEnd/>
            <a:tailEnd/>
          </a:ln>
        </p:spPr>
        <p:txBody>
          <a:bodyPr lIns="92075" tIns="46038" rIns="92075" bIns="46038"/>
          <a:lstStyle>
            <a:lvl1pPr>
              <a:spcBef>
                <a:spcPct val="20000"/>
              </a:spcBef>
              <a:buClr>
                <a:schemeClr val="hlink"/>
              </a:buClr>
              <a:buSzPct val="120000"/>
              <a:buChar char="•"/>
              <a:defRPr sz="3200">
                <a:solidFill>
                  <a:schemeClr val="tx1"/>
                </a:solidFill>
                <a:latin typeface="Tahoma" panose="020B0604030504040204" pitchFamily="34" charset="0"/>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defRPr>
            </a:lvl2pPr>
            <a:lvl3pPr marL="1143000" indent="-228600">
              <a:spcBef>
                <a:spcPct val="20000"/>
              </a:spcBef>
              <a:buClr>
                <a:schemeClr val="hlink"/>
              </a:buClr>
              <a:buSzPct val="120000"/>
              <a:buChar char="•"/>
              <a:defRPr sz="2400">
                <a:solidFill>
                  <a:schemeClr val="tx1"/>
                </a:solidFill>
                <a:latin typeface="Tahoma" panose="020B0604030504040204" pitchFamily="34" charset="0"/>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defRPr>
            </a:lvl9pPr>
          </a:lstStyle>
          <a:p>
            <a:pPr>
              <a:spcBef>
                <a:spcPct val="0"/>
              </a:spcBef>
              <a:buClrTx/>
              <a:buSzTx/>
              <a:buFontTx/>
              <a:buNone/>
            </a:pPr>
            <a:endParaRPr lang="en-US" sz="1800"/>
          </a:p>
        </p:txBody>
      </p:sp>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BRANCHTO" val="262"/>
  <p:tag name="HOTSPOTTYPE" val="DefinedInNavigator"/>
  <p:tag name="DEFINEDINNAVIGATOR" val="True"/>
</p:tagLst>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2075" tIns="46038" rIns="92075" bIns="46038"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Ocean</Template>
  <TotalTime>7738</TotalTime>
  <Words>754</Words>
  <Application>Microsoft Office PowerPoint</Application>
  <PresentationFormat>On-screen Show (4:3)</PresentationFormat>
  <Paragraphs>152</Paragraphs>
  <Slides>13</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Tahoma</vt:lpstr>
      <vt:lpstr>Arial</vt:lpstr>
      <vt:lpstr>Wingdings</vt:lpstr>
      <vt:lpstr>Calibri</vt:lpstr>
      <vt:lpstr>Times New Roman</vt:lpstr>
      <vt:lpstr>Ocean</vt:lpstr>
      <vt:lpstr>Office Theme</vt:lpstr>
      <vt:lpstr>1_Ocean</vt:lpstr>
      <vt:lpstr>Razprodaja podjetij / Poslovna inteligenca</vt:lpstr>
      <vt:lpstr>PREDSTAVITEV</vt:lpstr>
      <vt:lpstr>Osnovne teze BI   </vt:lpstr>
      <vt:lpstr>MOTIVACIJA</vt:lpstr>
      <vt:lpstr>NEKAJ EKONOMSKIH MITOV</vt:lpstr>
      <vt:lpstr>Motivacija / znanja BI</vt:lpstr>
      <vt:lpstr>Osnove predmeta BI</vt:lpstr>
      <vt:lpstr>Osnovni kriterij</vt:lpstr>
      <vt:lpstr>Sprememba po prodaji tujcem</vt:lpstr>
      <vt:lpstr>Poglobljeno: Pareto fronta</vt:lpstr>
      <vt:lpstr>Prodaja podjetij   </vt:lpstr>
      <vt:lpstr>PowerPoint Presentation</vt:lpstr>
      <vt:lpstr>Zaključek   </vt:lpstr>
    </vt:vector>
  </TitlesOfParts>
  <Company>Gams Family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Slovenijo v informacijsko družbo</dc:title>
  <dc:creator>Gams</dc:creator>
  <cp:lastModifiedBy>Mezi</cp:lastModifiedBy>
  <cp:revision>290</cp:revision>
  <dcterms:created xsi:type="dcterms:W3CDTF">2000-03-19T21:32:30Z</dcterms:created>
  <dcterms:modified xsi:type="dcterms:W3CDTF">2015-12-03T00:09:31Z</dcterms:modified>
</cp:coreProperties>
</file>